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565" r:id="rId3"/>
    <p:sldId id="266" r:id="rId4"/>
    <p:sldId id="540" r:id="rId5"/>
    <p:sldId id="546" r:id="rId6"/>
    <p:sldId id="557" r:id="rId7"/>
    <p:sldId id="543" r:id="rId8"/>
    <p:sldId id="544" r:id="rId9"/>
    <p:sldId id="545" r:id="rId10"/>
    <p:sldId id="549" r:id="rId11"/>
    <p:sldId id="551" r:id="rId12"/>
    <p:sldId id="552" r:id="rId13"/>
    <p:sldId id="553" r:id="rId14"/>
    <p:sldId id="547" r:id="rId15"/>
    <p:sldId id="554" r:id="rId16"/>
    <p:sldId id="555" r:id="rId17"/>
    <p:sldId id="548" r:id="rId18"/>
    <p:sldId id="558" r:id="rId19"/>
    <p:sldId id="556" r:id="rId20"/>
    <p:sldId id="559" r:id="rId21"/>
    <p:sldId id="560" r:id="rId22"/>
    <p:sldId id="563" r:id="rId23"/>
    <p:sldId id="56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0096FF"/>
    <a:srgbClr val="FF2600"/>
    <a:srgbClr val="FFFFFF"/>
    <a:srgbClr val="FF4F4A"/>
    <a:srgbClr val="005493"/>
    <a:srgbClr val="941100"/>
    <a:srgbClr val="76D6FF"/>
    <a:srgbClr val="E5B1B5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BCA57A-57F9-7041-916C-985B9AD5EEAD}" v="2" dt="2022-06-06T12:14:32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10"/>
    <p:restoredTop sz="89300"/>
  </p:normalViewPr>
  <p:slideViewPr>
    <p:cSldViewPr snapToGrid="0" snapToObjects="1">
      <p:cViewPr varScale="1">
        <p:scale>
          <a:sx n="113" d="100"/>
          <a:sy n="113" d="100"/>
        </p:scale>
        <p:origin x="1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238901 明石　華実" userId="ee44ca9f-3420-46b6-ae17-14103a5f0a66" providerId="ADAL" clId="{AABCA57A-57F9-7041-916C-985B9AD5EEAD}"/>
    <pc:docChg chg="undo custSel modSld">
      <pc:chgData name="19238901 明石　華実" userId="ee44ca9f-3420-46b6-ae17-14103a5f0a66" providerId="ADAL" clId="{AABCA57A-57F9-7041-916C-985B9AD5EEAD}" dt="2022-06-06T12:15:49.255" v="28" actId="1036"/>
      <pc:docMkLst>
        <pc:docMk/>
      </pc:docMkLst>
      <pc:sldChg chg="modSp mod">
        <pc:chgData name="19238901 明石　華実" userId="ee44ca9f-3420-46b6-ae17-14103a5f0a66" providerId="ADAL" clId="{AABCA57A-57F9-7041-916C-985B9AD5EEAD}" dt="2022-06-06T12:15:49.255" v="28" actId="1036"/>
        <pc:sldMkLst>
          <pc:docMk/>
          <pc:sldMk cId="2723858017" sldId="256"/>
        </pc:sldMkLst>
        <pc:spChg chg="mod">
          <ac:chgData name="19238901 明石　華実" userId="ee44ca9f-3420-46b6-ae17-14103a5f0a66" providerId="ADAL" clId="{AABCA57A-57F9-7041-916C-985B9AD5EEAD}" dt="2022-06-06T12:15:49.255" v="28" actId="1036"/>
          <ac:spMkLst>
            <pc:docMk/>
            <pc:sldMk cId="2723858017" sldId="256"/>
            <ac:spMk id="3" creationId="{6CBE9480-AB26-C34D-84DC-B42F624361A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8:05.8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2.5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24575,'4'3'0,"5"2"0,1 4 0,-1 4 0,-2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3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4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24575,'0'4'0,"4"1"0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4.3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0 24575,'-4'0'0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4.7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5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5.5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5.9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24575,'0'4'0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6.2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6.6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09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19 24575,'0'-4'0,"4"-1"0,1-4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7.0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1.9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24575,'4'0'0,"5"0"0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2.2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24575,'4'0'0,"2"4"0,2 2 0,2 3 0,-3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2.6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24575,'4'4'0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2.9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3.3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 24575,'0'-4'0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3.6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4.0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4.4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 24575,'0'-4'0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4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24575,'4'0'0,"5"0"0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09.3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5.1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24575,'4'0'0,"5"0"0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6.9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27.8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0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24575,'4'0'0,"5"0"0,5 0 0,4 0 0,3 0 0,2 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1.2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24575,'4'0'0,"5"4"0,2 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1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0 24575,'0'4'0,"0"5"0,-12-3 0,-3-6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23 24575,'0'-8'0,"-4"-6"0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2.3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 1 24575,'-4'0'0,"-1"3"0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2.7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0 24575,'0'4'0,"0"5"0,0 6 0,0 3 0,0 3 0,-4-2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3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24575,'4'0'0,"5"0"0,1 4 0,-1 5 0,2 1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09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3.5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24575,'0'4'0,"3"5"0,7 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4.0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24575,'4'0'0,"5"4"0,5 5 0,0 6 0,-2 3 0,-4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4.4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4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81 24575,'4'0'0,"1"-4"0,1-9 0,-10-10 0,-12-18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5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24575,'0'4'0,"4"1"0,1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5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 1 24575,'-4'3'0</inkml:trace>
  <inkml:trace contextRef="#ctx0" brushRef="#br0" timeOffset="1">0 1 24575,'0'3'0,"4"3"0,1 2 0,0 6 0,3 2 0,7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5.9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6.2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 1 24575,'-8'4'0,"-6"1"0,-10-4 0,-11-6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6.6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24575,'0'4'0,"0"6"0</inkml:trace>
  <inkml:trace contextRef="#ctx0" brushRef="#br0" timeOffset="1">0 116 24575,'0'4'0,"0"5"0,4 1 0,2 3 0,-1 3 0,-1 3 0,-1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6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24575,'4'4'0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0.1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24575,'0'4'0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7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116 22 24575,'0'0'-8191</inkml:trace>
  <inkml:trace contextRef="#ctx0" brushRef="#br0" timeOffset="1">1 0 24575,'0'4'0,"0"5"0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8.1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8.8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39.9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40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41.7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24575,'0'4'0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47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47.7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24575,'0'5'0,"4"0"0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48.6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3.8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0.4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 24575,'0'0'-8191</inkml:trace>
  <inkml:trace contextRef="#ctx0" brushRef="#br0" timeOffset="1">1 0 24575,'4'4'0,"9"1"0,7 0 0,3-1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4.6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 24575,'0'4'0,"0"5"0,-4 1 0,-5 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5.6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6.0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6.4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6.8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7.5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7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8.3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24575,'0'4'0,"4"2"0,1 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8.8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9.2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0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59.7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8:00.1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8:00.5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46 24575,'0'-4'0,"0"-5"0,0-5 0,0-4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8:00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24575,'0'-4'0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8:01.3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8:01.7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0 24575,'-4'4'0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8:02.4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8:02.8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 24575,'0'-4'0,"0"-5"0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8:03.1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8:03.6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  <inkml:trace contextRef="#ctx0" brushRef="#br0" timeOffset="1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1.1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8:04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6:37:11.8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93AB-94F1-45AF-B818-FA42FAD001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8537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038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118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3520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545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7859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186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829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369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516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173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08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08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865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120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48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44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85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4663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ペット飼育は，「アニマルセラピーの効果」が認められている．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063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FAD5-AB1B-F042-BA22-1720A04359CB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1539-A5D2-4845-9FF7-19437F8662D3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F0E0-AAE9-B946-B73D-E53269FE19D6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7CCF-FA73-F143-907E-E3E88C78631A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9ADC-1146-2743-AEFF-A1983D586F48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9B14-DFD5-264F-A7B6-503D2CB01B1B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6D2E-E108-FC44-92A8-BA38AB25FE8D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0F69-ACDE-DD4B-A3F6-3A2730C63DD2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291D-382B-134F-A922-6FA8CFFD979E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7E005-89B0-A149-84B0-F7C7C3E10DE4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E6B3-0EB7-C94D-8213-18D1483FE737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3BA7-9F7F-BA4B-9C55-D0589F0EC4B8}" type="datetime1">
              <a:rPr kumimoji="1" lang="ja-JP" altLang="en-US" smtClean="0"/>
              <a:t>2022/9/20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.xml"/><Relationship Id="rId89" Type="http://schemas.openxmlformats.org/officeDocument/2006/relationships/image" Target="NULL"/><Relationship Id="rId112" Type="http://schemas.openxmlformats.org/officeDocument/2006/relationships/customXml" Target="../ink/ink23.xml"/><Relationship Id="rId47" Type="http://schemas.openxmlformats.org/officeDocument/2006/relationships/image" Target="NULL"/><Relationship Id="rId63" Type="http://schemas.openxmlformats.org/officeDocument/2006/relationships/image" Target="NULL"/><Relationship Id="rId133" Type="http://schemas.openxmlformats.org/officeDocument/2006/relationships/customXml" Target="../ink/ink44.xml"/><Relationship Id="rId68" Type="http://schemas.openxmlformats.org/officeDocument/2006/relationships/image" Target="NULL"/><Relationship Id="rId138" Type="http://schemas.openxmlformats.org/officeDocument/2006/relationships/customXml" Target="../ink/ink49.xml"/><Relationship Id="rId154" Type="http://schemas.openxmlformats.org/officeDocument/2006/relationships/customXml" Target="../ink/ink64.xml"/><Relationship Id="rId159" Type="http://schemas.openxmlformats.org/officeDocument/2006/relationships/customXml" Target="../ink/ink68.xml"/><Relationship Id="rId175" Type="http://schemas.openxmlformats.org/officeDocument/2006/relationships/customXml" Target="../ink/ink80.xml"/><Relationship Id="rId170" Type="http://schemas.openxmlformats.org/officeDocument/2006/relationships/customXml" Target="../ink/ink76.xml"/><Relationship Id="rId107" Type="http://schemas.openxmlformats.org/officeDocument/2006/relationships/customXml" Target="../ink/ink18.xml"/><Relationship Id="rId102" Type="http://schemas.openxmlformats.org/officeDocument/2006/relationships/customXml" Target="../ink/ink13.xml"/><Relationship Id="rId32" Type="http://schemas.openxmlformats.org/officeDocument/2006/relationships/image" Target="NULL"/><Relationship Id="rId123" Type="http://schemas.openxmlformats.org/officeDocument/2006/relationships/customXml" Target="../ink/ink34.xml"/><Relationship Id="rId53" Type="http://schemas.openxmlformats.org/officeDocument/2006/relationships/image" Target="NULL"/><Relationship Id="rId128" Type="http://schemas.openxmlformats.org/officeDocument/2006/relationships/customXml" Target="../ink/ink39.xml"/><Relationship Id="rId79" Type="http://schemas.openxmlformats.org/officeDocument/2006/relationships/image" Target="NULL"/><Relationship Id="rId144" Type="http://schemas.openxmlformats.org/officeDocument/2006/relationships/customXml" Target="../ink/ink55.xml"/><Relationship Id="rId149" Type="http://schemas.openxmlformats.org/officeDocument/2006/relationships/customXml" Target="../ink/ink60.xml"/><Relationship Id="rId5" Type="http://schemas.openxmlformats.org/officeDocument/2006/relationships/customXml" Target="../ink/ink1.xml"/><Relationship Id="rId90" Type="http://schemas.openxmlformats.org/officeDocument/2006/relationships/image" Target="../media/image5.jpeg"/><Relationship Id="rId95" Type="http://schemas.openxmlformats.org/officeDocument/2006/relationships/customXml" Target="../ink/ink6.xml"/><Relationship Id="rId160" Type="http://schemas.openxmlformats.org/officeDocument/2006/relationships/customXml" Target="../ink/ink69.xml"/><Relationship Id="rId165" Type="http://schemas.openxmlformats.org/officeDocument/2006/relationships/customXml" Target="../ink/ink73.xml"/><Relationship Id="rId22" Type="http://schemas.openxmlformats.org/officeDocument/2006/relationships/image" Target="NULL"/><Relationship Id="rId113" Type="http://schemas.openxmlformats.org/officeDocument/2006/relationships/customXml" Target="../ink/ink24.xml"/><Relationship Id="rId118" Type="http://schemas.openxmlformats.org/officeDocument/2006/relationships/customXml" Target="../ink/ink29.xml"/><Relationship Id="rId134" Type="http://schemas.openxmlformats.org/officeDocument/2006/relationships/customXml" Target="../ink/ink45.xml"/><Relationship Id="rId139" Type="http://schemas.openxmlformats.org/officeDocument/2006/relationships/customXml" Target="../ink/ink50.xml"/><Relationship Id="rId150" Type="http://schemas.openxmlformats.org/officeDocument/2006/relationships/image" Target="NULL"/><Relationship Id="rId155" Type="http://schemas.openxmlformats.org/officeDocument/2006/relationships/customXml" Target="../ink/ink65.xml"/><Relationship Id="rId171" Type="http://schemas.openxmlformats.org/officeDocument/2006/relationships/customXml" Target="../ink/ink77.xml"/><Relationship Id="rId176" Type="http://schemas.openxmlformats.org/officeDocument/2006/relationships/image" Target="NULL"/><Relationship Id="rId103" Type="http://schemas.openxmlformats.org/officeDocument/2006/relationships/customXml" Target="../ink/ink14.xml"/><Relationship Id="rId108" Type="http://schemas.openxmlformats.org/officeDocument/2006/relationships/customXml" Target="../ink/ink19.xml"/><Relationship Id="rId124" Type="http://schemas.openxmlformats.org/officeDocument/2006/relationships/customXml" Target="../ink/ink35.xml"/><Relationship Id="rId59" Type="http://schemas.openxmlformats.org/officeDocument/2006/relationships/image" Target="NULL"/><Relationship Id="rId129" Type="http://schemas.openxmlformats.org/officeDocument/2006/relationships/customXml" Target="../ink/ink40.xml"/><Relationship Id="rId91" Type="http://schemas.openxmlformats.org/officeDocument/2006/relationships/customXml" Target="../ink/ink2.xml"/><Relationship Id="rId96" Type="http://schemas.openxmlformats.org/officeDocument/2006/relationships/customXml" Target="../ink/ink7.xml"/><Relationship Id="rId70" Type="http://schemas.openxmlformats.org/officeDocument/2006/relationships/image" Target="NULL"/><Relationship Id="rId75" Type="http://schemas.openxmlformats.org/officeDocument/2006/relationships/image" Target="NULL"/><Relationship Id="rId140" Type="http://schemas.openxmlformats.org/officeDocument/2006/relationships/customXml" Target="../ink/ink51.xml"/><Relationship Id="rId145" Type="http://schemas.openxmlformats.org/officeDocument/2006/relationships/customXml" Target="../ink/ink56.xml"/><Relationship Id="rId161" Type="http://schemas.openxmlformats.org/officeDocument/2006/relationships/customXml" Target="../ink/ink70.xml"/><Relationship Id="rId16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4" Type="http://schemas.openxmlformats.org/officeDocument/2006/relationships/customXml" Target="../ink/ink25.xml"/><Relationship Id="rId119" Type="http://schemas.openxmlformats.org/officeDocument/2006/relationships/customXml" Target="../ink/ink30.xml"/><Relationship Id="rId49" Type="http://schemas.openxmlformats.org/officeDocument/2006/relationships/image" Target="NULL"/><Relationship Id="rId10" Type="http://schemas.openxmlformats.org/officeDocument/2006/relationships/image" Target="NULL"/><Relationship Id="rId94" Type="http://schemas.openxmlformats.org/officeDocument/2006/relationships/customXml" Target="../ink/ink5.xml"/><Relationship Id="rId99" Type="http://schemas.openxmlformats.org/officeDocument/2006/relationships/customXml" Target="../ink/ink10.xml"/><Relationship Id="rId101" Type="http://schemas.openxmlformats.org/officeDocument/2006/relationships/customXml" Target="../ink/ink12.xml"/><Relationship Id="rId122" Type="http://schemas.openxmlformats.org/officeDocument/2006/relationships/customXml" Target="../ink/ink33.xml"/><Relationship Id="rId130" Type="http://schemas.openxmlformats.org/officeDocument/2006/relationships/customXml" Target="../ink/ink41.xml"/><Relationship Id="rId135" Type="http://schemas.openxmlformats.org/officeDocument/2006/relationships/customXml" Target="../ink/ink46.xml"/><Relationship Id="rId73" Type="http://schemas.openxmlformats.org/officeDocument/2006/relationships/image" Target="NULL"/><Relationship Id="rId143" Type="http://schemas.openxmlformats.org/officeDocument/2006/relationships/customXml" Target="../ink/ink54.xml"/><Relationship Id="rId148" Type="http://schemas.openxmlformats.org/officeDocument/2006/relationships/customXml" Target="../ink/ink59.xml"/><Relationship Id="rId151" Type="http://schemas.openxmlformats.org/officeDocument/2006/relationships/customXml" Target="../ink/ink61.xml"/><Relationship Id="rId156" Type="http://schemas.openxmlformats.org/officeDocument/2006/relationships/customXml" Target="../ink/ink66.xml"/><Relationship Id="rId164" Type="http://schemas.openxmlformats.org/officeDocument/2006/relationships/image" Target="NULL"/><Relationship Id="rId169" Type="http://schemas.openxmlformats.org/officeDocument/2006/relationships/image" Target="NULL"/><Relationship Id="rId177" Type="http://schemas.openxmlformats.org/officeDocument/2006/relationships/image" Target="../media/image6.jpeg"/><Relationship Id="rId4" Type="http://schemas.openxmlformats.org/officeDocument/2006/relationships/image" Target="../media/image4.png"/><Relationship Id="rId172" Type="http://schemas.openxmlformats.org/officeDocument/2006/relationships/image" Target="NULL"/><Relationship Id="rId13" Type="http://schemas.openxmlformats.org/officeDocument/2006/relationships/image" Target="NULL"/><Relationship Id="rId109" Type="http://schemas.openxmlformats.org/officeDocument/2006/relationships/customXml" Target="../ink/ink20.xml"/><Relationship Id="rId97" Type="http://schemas.openxmlformats.org/officeDocument/2006/relationships/customXml" Target="../ink/ink8.xml"/><Relationship Id="rId104" Type="http://schemas.openxmlformats.org/officeDocument/2006/relationships/customXml" Target="../ink/ink15.xml"/><Relationship Id="rId34" Type="http://schemas.openxmlformats.org/officeDocument/2006/relationships/image" Target="NULL"/><Relationship Id="rId120" Type="http://schemas.openxmlformats.org/officeDocument/2006/relationships/customXml" Target="../ink/ink31.xml"/><Relationship Id="rId125" Type="http://schemas.openxmlformats.org/officeDocument/2006/relationships/customXml" Target="../ink/ink36.xml"/><Relationship Id="rId55" Type="http://schemas.openxmlformats.org/officeDocument/2006/relationships/image" Target="NULL"/><Relationship Id="rId141" Type="http://schemas.openxmlformats.org/officeDocument/2006/relationships/customXml" Target="../ink/ink52.xml"/><Relationship Id="rId146" Type="http://schemas.openxmlformats.org/officeDocument/2006/relationships/customXml" Target="../ink/ink57.xml"/><Relationship Id="rId167" Type="http://schemas.openxmlformats.org/officeDocument/2006/relationships/customXml" Target="../ink/ink74.xml"/><Relationship Id="rId92" Type="http://schemas.openxmlformats.org/officeDocument/2006/relationships/customXml" Target="../ink/ink3.xml"/><Relationship Id="rId162" Type="http://schemas.openxmlformats.org/officeDocument/2006/relationships/customXml" Target="../ink/ink71.xml"/><Relationship Id="rId2" Type="http://schemas.openxmlformats.org/officeDocument/2006/relationships/notesSlide" Target="../notesSlides/notesSlide1.xml"/><Relationship Id="rId110" Type="http://schemas.openxmlformats.org/officeDocument/2006/relationships/customXml" Target="../ink/ink21.xml"/><Relationship Id="rId115" Type="http://schemas.openxmlformats.org/officeDocument/2006/relationships/customXml" Target="../ink/ink26.xml"/><Relationship Id="rId131" Type="http://schemas.openxmlformats.org/officeDocument/2006/relationships/customXml" Target="../ink/ink42.xml"/><Relationship Id="rId66" Type="http://schemas.openxmlformats.org/officeDocument/2006/relationships/image" Target="NULL"/><Relationship Id="rId136" Type="http://schemas.openxmlformats.org/officeDocument/2006/relationships/customXml" Target="../ink/ink47.xml"/><Relationship Id="rId157" Type="http://schemas.openxmlformats.org/officeDocument/2006/relationships/customXml" Target="../ink/ink67.xml"/><Relationship Id="rId61" Type="http://schemas.openxmlformats.org/officeDocument/2006/relationships/image" Target="NULL"/><Relationship Id="rId152" Type="http://schemas.openxmlformats.org/officeDocument/2006/relationships/customXml" Target="../ink/ink62.xml"/><Relationship Id="rId173" Type="http://schemas.openxmlformats.org/officeDocument/2006/relationships/customXml" Target="../ink/ink78.xml"/><Relationship Id="rId19" Type="http://schemas.openxmlformats.org/officeDocument/2006/relationships/image" Target="NULL"/><Relationship Id="rId100" Type="http://schemas.openxmlformats.org/officeDocument/2006/relationships/customXml" Target="../ink/ink11.xml"/><Relationship Id="rId105" Type="http://schemas.openxmlformats.org/officeDocument/2006/relationships/customXml" Target="../ink/ink16.xml"/><Relationship Id="rId126" Type="http://schemas.openxmlformats.org/officeDocument/2006/relationships/customXml" Target="../ink/ink37.xml"/><Relationship Id="rId77" Type="http://schemas.openxmlformats.org/officeDocument/2006/relationships/image" Target="NULL"/><Relationship Id="rId147" Type="http://schemas.openxmlformats.org/officeDocument/2006/relationships/customXml" Target="../ink/ink58.xml"/><Relationship Id="rId168" Type="http://schemas.openxmlformats.org/officeDocument/2006/relationships/customXml" Target="../ink/ink75.xml"/><Relationship Id="rId8" Type="http://schemas.openxmlformats.org/officeDocument/2006/relationships/image" Target="NULL"/><Relationship Id="rId93" Type="http://schemas.openxmlformats.org/officeDocument/2006/relationships/customXml" Target="../ink/ink4.xml"/><Relationship Id="rId98" Type="http://schemas.openxmlformats.org/officeDocument/2006/relationships/customXml" Target="../ink/ink9.xml"/><Relationship Id="rId121" Type="http://schemas.openxmlformats.org/officeDocument/2006/relationships/customXml" Target="../ink/ink32.xml"/><Relationship Id="rId51" Type="http://schemas.openxmlformats.org/officeDocument/2006/relationships/image" Target="NULL"/><Relationship Id="rId142" Type="http://schemas.openxmlformats.org/officeDocument/2006/relationships/customXml" Target="../ink/ink53.xml"/><Relationship Id="rId163" Type="http://schemas.openxmlformats.org/officeDocument/2006/relationships/customXml" Target="../ink/ink72.xml"/><Relationship Id="rId3" Type="http://schemas.openxmlformats.org/officeDocument/2006/relationships/image" Target="../media/image3.jpeg"/><Relationship Id="rId116" Type="http://schemas.openxmlformats.org/officeDocument/2006/relationships/customXml" Target="../ink/ink27.xml"/><Relationship Id="rId137" Type="http://schemas.openxmlformats.org/officeDocument/2006/relationships/customXml" Target="../ink/ink48.xml"/><Relationship Id="rId158" Type="http://schemas.openxmlformats.org/officeDocument/2006/relationships/image" Target="NULL"/><Relationship Id="rId111" Type="http://schemas.openxmlformats.org/officeDocument/2006/relationships/customXml" Target="../ink/ink22.xml"/><Relationship Id="rId132" Type="http://schemas.openxmlformats.org/officeDocument/2006/relationships/customXml" Target="../ink/ink43.xml"/><Relationship Id="rId153" Type="http://schemas.openxmlformats.org/officeDocument/2006/relationships/customXml" Target="../ink/ink63.xml"/><Relationship Id="rId174" Type="http://schemas.openxmlformats.org/officeDocument/2006/relationships/customXml" Target="../ink/ink79.xml"/><Relationship Id="rId15" Type="http://schemas.openxmlformats.org/officeDocument/2006/relationships/image" Target="NULL"/><Relationship Id="rId106" Type="http://schemas.openxmlformats.org/officeDocument/2006/relationships/customXml" Target="../ink/ink17.xml"/><Relationship Id="rId36" Type="http://schemas.openxmlformats.org/officeDocument/2006/relationships/image" Target="NULL"/><Relationship Id="rId127" Type="http://schemas.openxmlformats.org/officeDocument/2006/relationships/customXml" Target="../ink/ink38.xml"/><Relationship Id="rId57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B7CB1A1-63FC-8FE3-7D82-862EB9DA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822" y="3177822"/>
            <a:ext cx="3680178" cy="368017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638" y="1041400"/>
            <a:ext cx="8012723" cy="2387600"/>
          </a:xfrm>
        </p:spPr>
        <p:txBody>
          <a:bodyPr>
            <a:normAutofit/>
          </a:bodyPr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入退室管理システム</a:t>
            </a:r>
            <a:b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通称：</a:t>
            </a:r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CPAS</a:t>
            </a:r>
            <a:endParaRPr kumimoji="1" lang="ja-JP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スライド番号プレースホルダー 2">
            <a:extLst>
              <a:ext uri="{FF2B5EF4-FFF2-40B4-BE49-F238E27FC236}">
                <a16:creationId xmlns:a16="http://schemas.microsoft.com/office/drawing/2014/main" id="{3DC9F5C9-154A-CE9A-4BA5-0F55C76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記録画面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26EFD5-F7B2-32E9-F472-0BCEE25F050C}"/>
              </a:ext>
            </a:extLst>
          </p:cNvPr>
          <p:cNvSpPr/>
          <p:nvPr/>
        </p:nvSpPr>
        <p:spPr>
          <a:xfrm>
            <a:off x="4572000" y="4484915"/>
            <a:ext cx="2819400" cy="631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FF610E-9217-22DC-8235-DC0ACD1E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0822C5-F91A-9A2F-0067-A8D8A343785D}"/>
              </a:ext>
            </a:extLst>
          </p:cNvPr>
          <p:cNvSpPr txBox="1"/>
          <p:nvPr/>
        </p:nvSpPr>
        <p:spPr>
          <a:xfrm>
            <a:off x="3070283" y="5674671"/>
            <a:ext cx="299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/>
              <a:t>記録する状態を選択する．</a:t>
            </a:r>
          </a:p>
        </p:txBody>
      </p:sp>
    </p:spTree>
    <p:extLst>
      <p:ext uri="{BB962C8B-B14F-4D97-AF65-F5344CB8AC3E}">
        <p14:creationId xmlns:p14="http://schemas.microsoft.com/office/powerpoint/2010/main" val="149449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部屋選択画面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26EFD5-F7B2-32E9-F472-0BCEE25F050C}"/>
              </a:ext>
            </a:extLst>
          </p:cNvPr>
          <p:cNvSpPr/>
          <p:nvPr/>
        </p:nvSpPr>
        <p:spPr>
          <a:xfrm>
            <a:off x="4572000" y="4484915"/>
            <a:ext cx="2819400" cy="631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19B218-65CB-23E8-48BA-14F9FBB9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4C45D37-D1FC-B63F-6A02-D27763E9470D}"/>
              </a:ext>
            </a:extLst>
          </p:cNvPr>
          <p:cNvSpPr txBox="1"/>
          <p:nvPr/>
        </p:nvSpPr>
        <p:spPr>
          <a:xfrm>
            <a:off x="2863037" y="5990709"/>
            <a:ext cx="341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/>
              <a:t>在室の場合，部屋を選択する．</a:t>
            </a:r>
          </a:p>
        </p:txBody>
      </p:sp>
    </p:spTree>
    <p:extLst>
      <p:ext uri="{BB962C8B-B14F-4D97-AF65-F5344CB8AC3E}">
        <p14:creationId xmlns:p14="http://schemas.microsoft.com/office/powerpoint/2010/main" val="23608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座席選択画面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26EFD5-F7B2-32E9-F472-0BCEE25F050C}"/>
              </a:ext>
            </a:extLst>
          </p:cNvPr>
          <p:cNvSpPr/>
          <p:nvPr/>
        </p:nvSpPr>
        <p:spPr>
          <a:xfrm>
            <a:off x="4572000" y="4484915"/>
            <a:ext cx="2819400" cy="631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EAEBA07-601E-6E1B-B113-1493B2BD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6"/>
            <a:ext cx="7772400" cy="485775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FF8475-E2D3-EA49-2A70-88E40C65A7A1}"/>
              </a:ext>
            </a:extLst>
          </p:cNvPr>
          <p:cNvSpPr/>
          <p:nvPr/>
        </p:nvSpPr>
        <p:spPr>
          <a:xfrm>
            <a:off x="3510684" y="4605250"/>
            <a:ext cx="1077941" cy="365761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8F362A-AF30-E9A0-8056-484E3B023B8D}"/>
              </a:ext>
            </a:extLst>
          </p:cNvPr>
          <p:cNvSpPr txBox="1"/>
          <p:nvPr/>
        </p:nvSpPr>
        <p:spPr>
          <a:xfrm>
            <a:off x="2730790" y="6038991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※402-404</a:t>
            </a:r>
            <a:r>
              <a:rPr kumimoji="1" lang="ja-JP" altLang="en-US"/>
              <a:t>の場合，座席を選択する．</a:t>
            </a:r>
          </a:p>
        </p:txBody>
      </p:sp>
    </p:spTree>
    <p:extLst>
      <p:ext uri="{BB962C8B-B14F-4D97-AF65-F5344CB8AC3E}">
        <p14:creationId xmlns:p14="http://schemas.microsoft.com/office/powerpoint/2010/main" val="213700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402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座席登録確認画面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26EFD5-F7B2-32E9-F472-0BCEE25F050C}"/>
              </a:ext>
            </a:extLst>
          </p:cNvPr>
          <p:cNvSpPr/>
          <p:nvPr/>
        </p:nvSpPr>
        <p:spPr>
          <a:xfrm>
            <a:off x="4572000" y="4484915"/>
            <a:ext cx="2819400" cy="631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AD036A-91A6-0584-429C-C2544FD9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FF8475-E2D3-EA49-2A70-88E40C65A7A1}"/>
              </a:ext>
            </a:extLst>
          </p:cNvPr>
          <p:cNvSpPr/>
          <p:nvPr/>
        </p:nvSpPr>
        <p:spPr>
          <a:xfrm>
            <a:off x="6743701" y="5483322"/>
            <a:ext cx="1679330" cy="365761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F2952F5-E06A-0442-AB9B-C35A4A10490D}"/>
              </a:ext>
            </a:extLst>
          </p:cNvPr>
          <p:cNvSpPr txBox="1"/>
          <p:nvPr/>
        </p:nvSpPr>
        <p:spPr>
          <a:xfrm>
            <a:off x="1925280" y="6322038"/>
            <a:ext cx="529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/>
              <a:t>この画面に遷移しない場合，登録できていません．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D041B7-BCFE-241D-08C3-38FD14FE2293}"/>
              </a:ext>
            </a:extLst>
          </p:cNvPr>
          <p:cNvSpPr txBox="1"/>
          <p:nvPr/>
        </p:nvSpPr>
        <p:spPr>
          <a:xfrm>
            <a:off x="5394039" y="5905290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ログアウト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3E9E211-27DB-9CC8-4EBC-870E16AF28CC}"/>
              </a:ext>
            </a:extLst>
          </p:cNvPr>
          <p:cNvSpPr txBox="1"/>
          <p:nvPr/>
        </p:nvSpPr>
        <p:spPr>
          <a:xfrm>
            <a:off x="6995705" y="590568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ホーム画面</a:t>
            </a:r>
          </a:p>
        </p:txBody>
      </p:sp>
    </p:spTree>
    <p:extLst>
      <p:ext uri="{BB962C8B-B14F-4D97-AF65-F5344CB8AC3E}">
        <p14:creationId xmlns:p14="http://schemas.microsoft.com/office/powerpoint/2010/main" val="337074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ホーム画面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B0C9495-40D3-AC87-4BD4-F66F4AF6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0240" cy="4856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FF8475-E2D3-EA49-2A70-88E40C65A7A1}"/>
              </a:ext>
            </a:extLst>
          </p:cNvPr>
          <p:cNvSpPr/>
          <p:nvPr/>
        </p:nvSpPr>
        <p:spPr>
          <a:xfrm>
            <a:off x="4542101" y="3885970"/>
            <a:ext cx="2831304" cy="598945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62FE47-3D25-11B3-AF69-0A57B71F337F}"/>
              </a:ext>
            </a:extLst>
          </p:cNvPr>
          <p:cNvSpPr txBox="1"/>
          <p:nvPr/>
        </p:nvSpPr>
        <p:spPr>
          <a:xfrm>
            <a:off x="3742006" y="5990034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/>
              <a:t>人を探せる．</a:t>
            </a:r>
          </a:p>
        </p:txBody>
      </p:sp>
    </p:spTree>
    <p:extLst>
      <p:ext uri="{BB962C8B-B14F-4D97-AF65-F5344CB8AC3E}">
        <p14:creationId xmlns:p14="http://schemas.microsoft.com/office/powerpoint/2010/main" val="161458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検索画面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26EFD5-F7B2-32E9-F472-0BCEE25F050C}"/>
              </a:ext>
            </a:extLst>
          </p:cNvPr>
          <p:cNvSpPr/>
          <p:nvPr/>
        </p:nvSpPr>
        <p:spPr>
          <a:xfrm>
            <a:off x="4572000" y="4484915"/>
            <a:ext cx="2819400" cy="631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965A13-4F25-20C0-7AAB-2C8D01CA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FF8475-E2D3-EA49-2A70-88E40C65A7A1}"/>
              </a:ext>
            </a:extLst>
          </p:cNvPr>
          <p:cNvSpPr/>
          <p:nvPr/>
        </p:nvSpPr>
        <p:spPr>
          <a:xfrm>
            <a:off x="7641021" y="1844103"/>
            <a:ext cx="483476" cy="63135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746A2D3-E15C-34AE-E557-F083B3FB886D}"/>
              </a:ext>
            </a:extLst>
          </p:cNvPr>
          <p:cNvSpPr txBox="1"/>
          <p:nvPr/>
        </p:nvSpPr>
        <p:spPr>
          <a:xfrm>
            <a:off x="3270200" y="5990709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/>
              <a:t>探す人の情報を入力．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4DFA338-A49A-AEEA-C0FD-CF3104C7141C}"/>
              </a:ext>
            </a:extLst>
          </p:cNvPr>
          <p:cNvSpPr txBox="1"/>
          <p:nvPr/>
        </p:nvSpPr>
        <p:spPr>
          <a:xfrm>
            <a:off x="7328761" y="25801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検索実行</a:t>
            </a:r>
          </a:p>
        </p:txBody>
      </p:sp>
    </p:spTree>
    <p:extLst>
      <p:ext uri="{BB962C8B-B14F-4D97-AF65-F5344CB8AC3E}">
        <p14:creationId xmlns:p14="http://schemas.microsoft.com/office/powerpoint/2010/main" val="113956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検索結果画面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26EFD5-F7B2-32E9-F472-0BCEE25F050C}"/>
              </a:ext>
            </a:extLst>
          </p:cNvPr>
          <p:cNvSpPr/>
          <p:nvPr/>
        </p:nvSpPr>
        <p:spPr>
          <a:xfrm>
            <a:off x="4572000" y="4484915"/>
            <a:ext cx="2819400" cy="631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D3CC14-9C77-FE6C-F7B6-39EFD0DC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39C8F4F-502D-BB92-C4A5-2514A1A36DB5}"/>
              </a:ext>
            </a:extLst>
          </p:cNvPr>
          <p:cNvSpPr/>
          <p:nvPr/>
        </p:nvSpPr>
        <p:spPr>
          <a:xfrm>
            <a:off x="7633887" y="1296329"/>
            <a:ext cx="483476" cy="63135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54CD0D-CF27-E8D3-B32F-F94896E5581D}"/>
              </a:ext>
            </a:extLst>
          </p:cNvPr>
          <p:cNvSpPr txBox="1"/>
          <p:nvPr/>
        </p:nvSpPr>
        <p:spPr>
          <a:xfrm>
            <a:off x="7146411" y="20316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検索情報変更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1A81B0C-5F6C-E43A-3EF2-1339D9C619B6}"/>
              </a:ext>
            </a:extLst>
          </p:cNvPr>
          <p:cNvSpPr/>
          <p:nvPr/>
        </p:nvSpPr>
        <p:spPr>
          <a:xfrm>
            <a:off x="1185462" y="2085273"/>
            <a:ext cx="5843988" cy="2020033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3C95CB-F393-7A7B-6597-52A6C1DDBA88}"/>
              </a:ext>
            </a:extLst>
          </p:cNvPr>
          <p:cNvSpPr txBox="1"/>
          <p:nvPr/>
        </p:nvSpPr>
        <p:spPr>
          <a:xfrm>
            <a:off x="7133373" y="32966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検索情報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ED7FA0E-FA4B-60FA-C553-18F831B3F79F}"/>
              </a:ext>
            </a:extLst>
          </p:cNvPr>
          <p:cNvSpPr/>
          <p:nvPr/>
        </p:nvSpPr>
        <p:spPr>
          <a:xfrm>
            <a:off x="1185461" y="4108517"/>
            <a:ext cx="6558363" cy="1263584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8E6303-BB72-EE2A-0178-7363F96B8147}"/>
              </a:ext>
            </a:extLst>
          </p:cNvPr>
          <p:cNvSpPr txBox="1"/>
          <p:nvPr/>
        </p:nvSpPr>
        <p:spPr>
          <a:xfrm>
            <a:off x="7849866" y="47141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検索結果</a:t>
            </a:r>
          </a:p>
        </p:txBody>
      </p:sp>
    </p:spTree>
    <p:extLst>
      <p:ext uri="{BB962C8B-B14F-4D97-AF65-F5344CB8AC3E}">
        <p14:creationId xmlns:p14="http://schemas.microsoft.com/office/powerpoint/2010/main" val="62355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ホーム画面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B0C9495-40D3-AC87-4BD4-F66F4AF6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0240" cy="4856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FF8475-E2D3-EA49-2A70-88E40C65A7A1}"/>
              </a:ext>
            </a:extLst>
          </p:cNvPr>
          <p:cNvSpPr/>
          <p:nvPr/>
        </p:nvSpPr>
        <p:spPr>
          <a:xfrm>
            <a:off x="1752600" y="4487859"/>
            <a:ext cx="2831304" cy="598945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9FDC2F-154D-980C-3FCC-C77EFEFDE8B8}"/>
              </a:ext>
            </a:extLst>
          </p:cNvPr>
          <p:cNvSpPr txBox="1"/>
          <p:nvPr/>
        </p:nvSpPr>
        <p:spPr>
          <a:xfrm>
            <a:off x="3494059" y="599003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/>
              <a:t>在室情報を確認．</a:t>
            </a:r>
          </a:p>
        </p:txBody>
      </p:sp>
    </p:spTree>
    <p:extLst>
      <p:ext uri="{BB962C8B-B14F-4D97-AF65-F5344CB8AC3E}">
        <p14:creationId xmlns:p14="http://schemas.microsoft.com/office/powerpoint/2010/main" val="6212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表示画面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4E1857E9-D201-C490-ADD5-906A5C7AC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EF2C5E7-AA57-F5D9-6A81-9CC4B6FBC9BE}"/>
              </a:ext>
            </a:extLst>
          </p:cNvPr>
          <p:cNvSpPr/>
          <p:nvPr/>
        </p:nvSpPr>
        <p:spPr>
          <a:xfrm>
            <a:off x="1495424" y="2620942"/>
            <a:ext cx="6119813" cy="598945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9A6B06C-AC62-001B-C972-64CEFC526B75}"/>
              </a:ext>
            </a:extLst>
          </p:cNvPr>
          <p:cNvSpPr txBox="1"/>
          <p:nvPr/>
        </p:nvSpPr>
        <p:spPr>
          <a:xfrm>
            <a:off x="4322706" y="2241333"/>
            <a:ext cx="3364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</a:t>
            </a:r>
            <a:r>
              <a:rPr kumimoji="1" lang="ja-JP" altLang="en-US"/>
              <a:t>に在室している人を表示．</a:t>
            </a:r>
          </a:p>
        </p:txBody>
      </p:sp>
    </p:spTree>
    <p:extLst>
      <p:ext uri="{BB962C8B-B14F-4D97-AF65-F5344CB8AC3E}">
        <p14:creationId xmlns:p14="http://schemas.microsoft.com/office/powerpoint/2010/main" val="312643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表示画面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3F383D06-DE1A-BCC1-5BEB-42451021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B477D5C-D7FB-3510-DED0-1CE9120CFF0D}"/>
              </a:ext>
            </a:extLst>
          </p:cNvPr>
          <p:cNvSpPr/>
          <p:nvPr/>
        </p:nvSpPr>
        <p:spPr>
          <a:xfrm>
            <a:off x="1023937" y="4092555"/>
            <a:ext cx="7077076" cy="187962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6467FC6-34B5-7B45-8C0A-398CA92F4C62}"/>
              </a:ext>
            </a:extLst>
          </p:cNvPr>
          <p:cNvSpPr txBox="1"/>
          <p:nvPr/>
        </p:nvSpPr>
        <p:spPr>
          <a:xfrm>
            <a:off x="3851219" y="3712946"/>
            <a:ext cx="3364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404</a:t>
            </a:r>
            <a:r>
              <a:rPr kumimoji="1" lang="ja-JP" altLang="en-US"/>
              <a:t>に在室している人を表示．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4D42D7D-58FC-99A3-167B-2B36794EB7B9}"/>
              </a:ext>
            </a:extLst>
          </p:cNvPr>
          <p:cNvSpPr/>
          <p:nvPr/>
        </p:nvSpPr>
        <p:spPr>
          <a:xfrm>
            <a:off x="1096071" y="2897525"/>
            <a:ext cx="7077076" cy="598945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7726910-D805-D17D-9810-C3F751205016}"/>
              </a:ext>
            </a:extLst>
          </p:cNvPr>
          <p:cNvSpPr txBox="1"/>
          <p:nvPr/>
        </p:nvSpPr>
        <p:spPr>
          <a:xfrm>
            <a:off x="3923353" y="2517916"/>
            <a:ext cx="389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部屋を変更．</a:t>
            </a:r>
          </a:p>
        </p:txBody>
      </p:sp>
    </p:spTree>
    <p:extLst>
      <p:ext uri="{BB962C8B-B14F-4D97-AF65-F5344CB8AC3E}">
        <p14:creationId xmlns:p14="http://schemas.microsoft.com/office/powerpoint/2010/main" val="233277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936CAA-E742-2C31-9B4A-FC7DDABC3D2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7CB1A1-63FC-8FE3-7D82-862EB9DA4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9"/>
          <a:stretch/>
        </p:blipFill>
        <p:spPr>
          <a:xfrm>
            <a:off x="5588002" y="3655420"/>
            <a:ext cx="3555998" cy="320258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637" y="1156444"/>
            <a:ext cx="8012723" cy="133269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CPAS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記録してね</a:t>
            </a:r>
            <a:b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 CPAS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kumimoji="1"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在席管理システム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D456B-A695-1031-73E1-F21FB846C543}"/>
              </a:ext>
            </a:extLst>
          </p:cNvPr>
          <p:cNvSpPr txBox="1"/>
          <p:nvPr/>
        </p:nvSpPr>
        <p:spPr>
          <a:xfrm>
            <a:off x="2188974" y="2610613"/>
            <a:ext cx="4766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/>
              <a:t>訪問者の方もご協力お願いします．</a:t>
            </a:r>
          </a:p>
        </p:txBody>
      </p:sp>
      <p:pic>
        <p:nvPicPr>
          <p:cNvPr id="9" name="図 8" descr="QR コード&#10;&#10;自動的に生成された説明">
            <a:extLst>
              <a:ext uri="{FF2B5EF4-FFF2-40B4-BE49-F238E27FC236}">
                <a16:creationId xmlns:a16="http://schemas.microsoft.com/office/drawing/2014/main" id="{7AEE6ECD-8A42-4CF6-0314-96D0A499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8" y="3193754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87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ホーム画面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B0C9495-40D3-AC87-4BD4-F66F4AF6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0240" cy="4856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FF8475-E2D3-EA49-2A70-88E40C65A7A1}"/>
              </a:ext>
            </a:extLst>
          </p:cNvPr>
          <p:cNvSpPr/>
          <p:nvPr/>
        </p:nvSpPr>
        <p:spPr>
          <a:xfrm>
            <a:off x="4569834" y="4473572"/>
            <a:ext cx="2831304" cy="598945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9FDC2F-154D-980C-3FCC-C77EFEFDE8B8}"/>
              </a:ext>
            </a:extLst>
          </p:cNvPr>
          <p:cNvSpPr txBox="1"/>
          <p:nvPr/>
        </p:nvSpPr>
        <p:spPr>
          <a:xfrm>
            <a:off x="3747333" y="5279032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/>
              <a:t>ログを確認．</a:t>
            </a:r>
            <a:endParaRPr kumimoji="1" lang="en-US" altLang="ja-JP" dirty="0"/>
          </a:p>
          <a:p>
            <a:r>
              <a:rPr kumimoji="1" lang="ja-JP" altLang="en-US"/>
              <a:t>（管理者のみ）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B2AA1EF-9C77-454A-7F61-32651103AB98}"/>
              </a:ext>
            </a:extLst>
          </p:cNvPr>
          <p:cNvSpPr txBox="1"/>
          <p:nvPr/>
        </p:nvSpPr>
        <p:spPr>
          <a:xfrm>
            <a:off x="1896413" y="5934670"/>
            <a:ext cx="5346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先生方，代表，副代表の方へ</a:t>
            </a:r>
            <a:endParaRPr kumimoji="1" lang="en-US" altLang="ja-JP" dirty="0"/>
          </a:p>
          <a:p>
            <a:r>
              <a:rPr kumimoji="1" lang="ja-JP" altLang="en-US"/>
              <a:t>後日，管理者登録します．</a:t>
            </a:r>
            <a:endParaRPr kumimoji="1" lang="en-US" altLang="ja-JP" dirty="0"/>
          </a:p>
          <a:p>
            <a:r>
              <a:rPr kumimoji="1" lang="ja-JP" altLang="en-US"/>
              <a:t>新規登録されましたら，「明石」にご連絡ください．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9970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7557E0D-6F59-0055-F135-1889149A3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ログ表示画面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FF8475-E2D3-EA49-2A70-88E40C65A7A1}"/>
              </a:ext>
            </a:extLst>
          </p:cNvPr>
          <p:cNvSpPr/>
          <p:nvPr/>
        </p:nvSpPr>
        <p:spPr>
          <a:xfrm>
            <a:off x="7641021" y="1359552"/>
            <a:ext cx="483476" cy="63135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4DFA338-A49A-AEEA-C0FD-CF3104C7141C}"/>
              </a:ext>
            </a:extLst>
          </p:cNvPr>
          <p:cNvSpPr txBox="1"/>
          <p:nvPr/>
        </p:nvSpPr>
        <p:spPr>
          <a:xfrm>
            <a:off x="7097929" y="20192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検索情報登録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AB4B4F3-5A26-CAA6-C56D-8A54E9F5A0DF}"/>
              </a:ext>
            </a:extLst>
          </p:cNvPr>
          <p:cNvSpPr/>
          <p:nvPr/>
        </p:nvSpPr>
        <p:spPr>
          <a:xfrm>
            <a:off x="1068589" y="2545725"/>
            <a:ext cx="6789535" cy="2192931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4D341E-5CB1-C2EA-2540-B4C397FF1FD5}"/>
              </a:ext>
            </a:extLst>
          </p:cNvPr>
          <p:cNvSpPr txBox="1"/>
          <p:nvPr/>
        </p:nvSpPr>
        <p:spPr>
          <a:xfrm>
            <a:off x="7856732" y="3351836"/>
            <a:ext cx="128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検索情報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43457B-846E-76FC-A791-83C2391A2C13}"/>
              </a:ext>
            </a:extLst>
          </p:cNvPr>
          <p:cNvSpPr txBox="1"/>
          <p:nvPr/>
        </p:nvSpPr>
        <p:spPr>
          <a:xfrm>
            <a:off x="5529505" y="4026529"/>
            <a:ext cx="128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全てのログ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2A4E61-52BE-1905-5C5A-7CE2C1EC0D61}"/>
              </a:ext>
            </a:extLst>
          </p:cNvPr>
          <p:cNvSpPr txBox="1"/>
          <p:nvPr/>
        </p:nvSpPr>
        <p:spPr>
          <a:xfrm>
            <a:off x="2211289" y="4026529"/>
            <a:ext cx="20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入退室のみのログ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98BE53D-7837-01FA-745F-39502E1CE295}"/>
              </a:ext>
            </a:extLst>
          </p:cNvPr>
          <p:cNvSpPr/>
          <p:nvPr/>
        </p:nvSpPr>
        <p:spPr>
          <a:xfrm>
            <a:off x="1082658" y="4895818"/>
            <a:ext cx="7189805" cy="1263584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52782D5-4A2F-7DFA-DE35-9693AA9911C4}"/>
              </a:ext>
            </a:extLst>
          </p:cNvPr>
          <p:cNvSpPr txBox="1"/>
          <p:nvPr/>
        </p:nvSpPr>
        <p:spPr>
          <a:xfrm>
            <a:off x="7811333" y="61658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検索結果</a:t>
            </a:r>
          </a:p>
        </p:txBody>
      </p:sp>
    </p:spTree>
    <p:extLst>
      <p:ext uri="{BB962C8B-B14F-4D97-AF65-F5344CB8AC3E}">
        <p14:creationId xmlns:p14="http://schemas.microsoft.com/office/powerpoint/2010/main" val="34085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F349054-F789-0CF8-DF57-036711F3E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107627"/>
            <a:ext cx="7772400" cy="4857750"/>
          </a:xfrm>
          <a:prstGeom prst="rect">
            <a:avLst/>
          </a:prstGeom>
        </p:spPr>
      </p:pic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ログ表示画面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FF8475-E2D3-EA49-2A70-88E40C65A7A1}"/>
              </a:ext>
            </a:extLst>
          </p:cNvPr>
          <p:cNvSpPr/>
          <p:nvPr/>
        </p:nvSpPr>
        <p:spPr>
          <a:xfrm>
            <a:off x="7641021" y="1359552"/>
            <a:ext cx="483476" cy="63135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4DFA338-A49A-AEEA-C0FD-CF3104C7141C}"/>
              </a:ext>
            </a:extLst>
          </p:cNvPr>
          <p:cNvSpPr txBox="1"/>
          <p:nvPr/>
        </p:nvSpPr>
        <p:spPr>
          <a:xfrm>
            <a:off x="7097929" y="20192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検索情報登録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AB4B4F3-5A26-CAA6-C56D-8A54E9F5A0DF}"/>
              </a:ext>
            </a:extLst>
          </p:cNvPr>
          <p:cNvSpPr/>
          <p:nvPr/>
        </p:nvSpPr>
        <p:spPr>
          <a:xfrm>
            <a:off x="1068589" y="2545725"/>
            <a:ext cx="6789535" cy="2192931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4D341E-5CB1-C2EA-2540-B4C397FF1FD5}"/>
              </a:ext>
            </a:extLst>
          </p:cNvPr>
          <p:cNvSpPr txBox="1"/>
          <p:nvPr/>
        </p:nvSpPr>
        <p:spPr>
          <a:xfrm>
            <a:off x="7856732" y="3351836"/>
            <a:ext cx="128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検索情報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43457B-846E-76FC-A791-83C2391A2C13}"/>
              </a:ext>
            </a:extLst>
          </p:cNvPr>
          <p:cNvSpPr txBox="1"/>
          <p:nvPr/>
        </p:nvSpPr>
        <p:spPr>
          <a:xfrm>
            <a:off x="5529505" y="4026529"/>
            <a:ext cx="128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全てのログ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2A4E61-52BE-1905-5C5A-7CE2C1EC0D61}"/>
              </a:ext>
            </a:extLst>
          </p:cNvPr>
          <p:cNvSpPr txBox="1"/>
          <p:nvPr/>
        </p:nvSpPr>
        <p:spPr>
          <a:xfrm>
            <a:off x="2211289" y="4026529"/>
            <a:ext cx="20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入退室のみのログ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98BE53D-7837-01FA-745F-39502E1CE295}"/>
              </a:ext>
            </a:extLst>
          </p:cNvPr>
          <p:cNvSpPr/>
          <p:nvPr/>
        </p:nvSpPr>
        <p:spPr>
          <a:xfrm>
            <a:off x="1082658" y="4895818"/>
            <a:ext cx="7189805" cy="1263584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52782D5-4A2F-7DFA-DE35-9693AA9911C4}"/>
              </a:ext>
            </a:extLst>
          </p:cNvPr>
          <p:cNvSpPr txBox="1"/>
          <p:nvPr/>
        </p:nvSpPr>
        <p:spPr>
          <a:xfrm>
            <a:off x="7811333" y="61658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検索結果</a:t>
            </a:r>
          </a:p>
        </p:txBody>
      </p:sp>
    </p:spTree>
    <p:extLst>
      <p:ext uri="{BB962C8B-B14F-4D97-AF65-F5344CB8AC3E}">
        <p14:creationId xmlns:p14="http://schemas.microsoft.com/office/powerpoint/2010/main" val="171206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ログ検索画面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F2E641-73B9-8EB7-849B-1DCCFBBED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FF8475-E2D3-EA49-2A70-88E40C65A7A1}"/>
              </a:ext>
            </a:extLst>
          </p:cNvPr>
          <p:cNvSpPr/>
          <p:nvPr/>
        </p:nvSpPr>
        <p:spPr>
          <a:xfrm>
            <a:off x="7641021" y="1359552"/>
            <a:ext cx="483476" cy="63135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4DFA338-A49A-AEEA-C0FD-CF3104C7141C}"/>
              </a:ext>
            </a:extLst>
          </p:cNvPr>
          <p:cNvSpPr txBox="1"/>
          <p:nvPr/>
        </p:nvSpPr>
        <p:spPr>
          <a:xfrm>
            <a:off x="7559593" y="20382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検索</a:t>
            </a:r>
          </a:p>
        </p:txBody>
      </p:sp>
    </p:spTree>
    <p:extLst>
      <p:ext uri="{BB962C8B-B14F-4D97-AF65-F5344CB8AC3E}">
        <p14:creationId xmlns:p14="http://schemas.microsoft.com/office/powerpoint/2010/main" val="8986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3F7EF2-07AE-43CC-926F-CE784B85E552}"/>
              </a:ext>
            </a:extLst>
          </p:cNvPr>
          <p:cNvSpPr txBox="1"/>
          <p:nvPr/>
        </p:nvSpPr>
        <p:spPr>
          <a:xfrm>
            <a:off x="1068792" y="3073508"/>
            <a:ext cx="592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リアルタイムで，在席情報を共有する．</a:t>
            </a:r>
            <a:endParaRPr lang="en-US" altLang="ja-JP" sz="240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22780639-8295-483E-A192-7809720E2FB5}"/>
              </a:ext>
            </a:extLst>
          </p:cNvPr>
          <p:cNvSpPr/>
          <p:nvPr/>
        </p:nvSpPr>
        <p:spPr>
          <a:xfrm>
            <a:off x="249382" y="3893847"/>
            <a:ext cx="2809702" cy="2673207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D18DDC9-F609-46D3-A7A5-F295090F7241}"/>
              </a:ext>
            </a:extLst>
          </p:cNvPr>
          <p:cNvSpPr/>
          <p:nvPr/>
        </p:nvSpPr>
        <p:spPr>
          <a:xfrm>
            <a:off x="3211484" y="3893847"/>
            <a:ext cx="2809702" cy="267320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0F17FA5-10AA-4E69-98BB-E05CF6F31E2F}"/>
              </a:ext>
            </a:extLst>
          </p:cNvPr>
          <p:cNvSpPr/>
          <p:nvPr/>
        </p:nvSpPr>
        <p:spPr>
          <a:xfrm>
            <a:off x="6173586" y="3893847"/>
            <a:ext cx="2809702" cy="267320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27563B9-A2B3-4008-B5FE-E4C96F37BB2B}"/>
              </a:ext>
            </a:extLst>
          </p:cNvPr>
          <p:cNvSpPr txBox="1"/>
          <p:nvPr/>
        </p:nvSpPr>
        <p:spPr>
          <a:xfrm>
            <a:off x="616273" y="3667683"/>
            <a:ext cx="20324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入構履歴管理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00FFCA-55B6-4515-B6C5-7E31B1758DDA}"/>
              </a:ext>
            </a:extLst>
          </p:cNvPr>
          <p:cNvSpPr txBox="1"/>
          <p:nvPr/>
        </p:nvSpPr>
        <p:spPr>
          <a:xfrm>
            <a:off x="3600104" y="3667683"/>
            <a:ext cx="20324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在席情報共有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4C6A631-A8A2-4251-976A-60283C214294}"/>
              </a:ext>
            </a:extLst>
          </p:cNvPr>
          <p:cNvSpPr txBox="1"/>
          <p:nvPr/>
        </p:nvSpPr>
        <p:spPr>
          <a:xfrm>
            <a:off x="6844329" y="3667683"/>
            <a:ext cx="14180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空席情報</a:t>
            </a:r>
          </a:p>
        </p:txBody>
      </p:sp>
      <p:pic>
        <p:nvPicPr>
          <p:cNvPr id="1026" name="Picture 2" descr="部屋に入る人　イラスト　フリー に対する画像結果">
            <a:extLst>
              <a:ext uri="{FF2B5EF4-FFF2-40B4-BE49-F238E27FC236}">
                <a16:creationId xmlns:a16="http://schemas.microsoft.com/office/drawing/2014/main" id="{5EF70A3C-72DD-4EDC-9B52-20BB3B41C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810" r="10990" b="12164"/>
          <a:stretch/>
        </p:blipFill>
        <p:spPr bwMode="auto">
          <a:xfrm>
            <a:off x="677939" y="4247542"/>
            <a:ext cx="1962617" cy="205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ソース画像を表示">
            <a:extLst>
              <a:ext uri="{FF2B5EF4-FFF2-40B4-BE49-F238E27FC236}">
                <a16:creationId xmlns:a16="http://schemas.microsoft.com/office/drawing/2014/main" id="{FC4E2A1F-146E-437E-93BD-CE8C82058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3" t="9099" r="21929" b="13000"/>
          <a:stretch/>
        </p:blipFill>
        <p:spPr bwMode="auto">
          <a:xfrm>
            <a:off x="5019083" y="5463504"/>
            <a:ext cx="718869" cy="10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76" name="インク 1075">
                <a:extLst>
                  <a:ext uri="{FF2B5EF4-FFF2-40B4-BE49-F238E27FC236}">
                    <a16:creationId xmlns:a16="http://schemas.microsoft.com/office/drawing/2014/main" id="{4FAB3EC0-AEAB-4937-993D-BFB2026073FA}"/>
                  </a:ext>
                </a:extLst>
              </p14:cNvPr>
              <p14:cNvContentPartPr/>
              <p14:nvPr/>
            </p14:nvContentPartPr>
            <p14:xfrm>
              <a:off x="9484298" y="3308302"/>
              <a:ext cx="360" cy="360"/>
            </p14:xfrm>
          </p:contentPart>
        </mc:Choice>
        <mc:Fallback xmlns="">
          <p:pic>
            <p:nvPicPr>
              <p:cNvPr id="1076" name="インク 1075">
                <a:extLst>
                  <a:ext uri="{FF2B5EF4-FFF2-40B4-BE49-F238E27FC236}">
                    <a16:creationId xmlns:a16="http://schemas.microsoft.com/office/drawing/2014/main" id="{4FAB3EC0-AEAB-4937-993D-BFB2026073F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66658" y="329066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B13A97E-D17B-46DB-945A-D1D37832C4D0}"/>
              </a:ext>
            </a:extLst>
          </p:cNvPr>
          <p:cNvGrpSpPr/>
          <p:nvPr/>
        </p:nvGrpSpPr>
        <p:grpSpPr>
          <a:xfrm>
            <a:off x="6313239" y="4556812"/>
            <a:ext cx="2464623" cy="1587731"/>
            <a:chOff x="6247116" y="3682538"/>
            <a:chExt cx="2464623" cy="1587731"/>
          </a:xfrm>
        </p:grpSpPr>
        <p:pic>
          <p:nvPicPr>
            <p:cNvPr id="1030" name="Picture 6" descr="会議室　アイコン　フリー に対する画像結果">
              <a:extLst>
                <a:ext uri="{FF2B5EF4-FFF2-40B4-BE49-F238E27FC236}">
                  <a16:creationId xmlns:a16="http://schemas.microsoft.com/office/drawing/2014/main" id="{81296328-F101-4F75-BA21-6CFF331ACC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86" t="22589" r="8437" b="23582"/>
            <a:stretch/>
          </p:blipFill>
          <p:spPr bwMode="auto">
            <a:xfrm>
              <a:off x="6484621" y="3682538"/>
              <a:ext cx="2227118" cy="158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8664926D-A091-451D-8476-CCCD8F8451D3}"/>
                </a:ext>
              </a:extLst>
            </p:cNvPr>
            <p:cNvGrpSpPr/>
            <p:nvPr/>
          </p:nvGrpSpPr>
          <p:grpSpPr>
            <a:xfrm>
              <a:off x="6477002" y="4530175"/>
              <a:ext cx="345600" cy="581760"/>
              <a:chOff x="6475418" y="4530502"/>
              <a:chExt cx="345600" cy="58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8" name="インク 17">
                    <a:extLst>
                      <a:ext uri="{FF2B5EF4-FFF2-40B4-BE49-F238E27FC236}">
                        <a16:creationId xmlns:a16="http://schemas.microsoft.com/office/drawing/2014/main" id="{FFA8B371-A962-4318-A121-BF8D9BC36328}"/>
                      </a:ext>
                    </a:extLst>
                  </p14:cNvPr>
                  <p14:cNvContentPartPr/>
                  <p14:nvPr/>
                </p14:nvContentPartPr>
                <p14:xfrm>
                  <a:off x="6583058" y="4615102"/>
                  <a:ext cx="3600" cy="6840"/>
                </p14:xfrm>
              </p:contentPart>
            </mc:Choice>
            <mc:Fallback xmlns="">
              <p:pic>
                <p:nvPicPr>
                  <p:cNvPr id="18" name="インク 17">
                    <a:extLst>
                      <a:ext uri="{FF2B5EF4-FFF2-40B4-BE49-F238E27FC236}">
                        <a16:creationId xmlns:a16="http://schemas.microsoft.com/office/drawing/2014/main" id="{FFA8B371-A962-4318-A121-BF8D9BC36328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520418" y="4552462"/>
                    <a:ext cx="1292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9" name="インク 18">
                    <a:extLst>
                      <a:ext uri="{FF2B5EF4-FFF2-40B4-BE49-F238E27FC236}">
                        <a16:creationId xmlns:a16="http://schemas.microsoft.com/office/drawing/2014/main" id="{5B83AF9B-9B4E-43F8-9A8D-E16965B7B3E5}"/>
                      </a:ext>
                    </a:extLst>
                  </p14:cNvPr>
                  <p14:cNvContentPartPr/>
                  <p14:nvPr/>
                </p14:nvContentPartPr>
                <p14:xfrm>
                  <a:off x="6691418" y="4596742"/>
                  <a:ext cx="360" cy="1800"/>
                </p14:xfrm>
              </p:contentPart>
            </mc:Choice>
            <mc:Fallback xmlns="">
              <p:pic>
                <p:nvPicPr>
                  <p:cNvPr id="19" name="インク 18">
                    <a:extLst>
                      <a:ext uri="{FF2B5EF4-FFF2-40B4-BE49-F238E27FC236}">
                        <a16:creationId xmlns:a16="http://schemas.microsoft.com/office/drawing/2014/main" id="{5B83AF9B-9B4E-43F8-9A8D-E16965B7B3E5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628778" y="4534102"/>
                    <a:ext cx="1260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0" name="インク 19">
                    <a:extLst>
                      <a:ext uri="{FF2B5EF4-FFF2-40B4-BE49-F238E27FC236}">
                        <a16:creationId xmlns:a16="http://schemas.microsoft.com/office/drawing/2014/main" id="{8D091E8C-D177-4834-9848-B66B2DDC0C59}"/>
                      </a:ext>
                    </a:extLst>
                  </p14:cNvPr>
                  <p14:cNvContentPartPr/>
                  <p14:nvPr/>
                </p14:nvContentPartPr>
                <p14:xfrm>
                  <a:off x="6699698" y="4613302"/>
                  <a:ext cx="360" cy="360"/>
                </p14:xfrm>
              </p:contentPart>
            </mc:Choice>
            <mc:Fallback xmlns="">
              <p:pic>
                <p:nvPicPr>
                  <p:cNvPr id="20" name="インク 19">
                    <a:extLst>
                      <a:ext uri="{FF2B5EF4-FFF2-40B4-BE49-F238E27FC236}">
                        <a16:creationId xmlns:a16="http://schemas.microsoft.com/office/drawing/2014/main" id="{8D091E8C-D177-4834-9848-B66B2DDC0C5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636698" y="455066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1" name="インク 20">
                    <a:extLst>
                      <a:ext uri="{FF2B5EF4-FFF2-40B4-BE49-F238E27FC236}">
                        <a16:creationId xmlns:a16="http://schemas.microsoft.com/office/drawing/2014/main" id="{0853E23C-EF06-483B-AB78-32FBE163272D}"/>
                      </a:ext>
                    </a:extLst>
                  </p14:cNvPr>
                  <p14:cNvContentPartPr/>
                  <p14:nvPr/>
                </p14:nvContentPartPr>
                <p14:xfrm>
                  <a:off x="6699698" y="4638502"/>
                  <a:ext cx="360" cy="1800"/>
                </p14:xfrm>
              </p:contentPart>
            </mc:Choice>
            <mc:Fallback xmlns="">
              <p:pic>
                <p:nvPicPr>
                  <p:cNvPr id="21" name="インク 20">
                    <a:extLst>
                      <a:ext uri="{FF2B5EF4-FFF2-40B4-BE49-F238E27FC236}">
                        <a16:creationId xmlns:a16="http://schemas.microsoft.com/office/drawing/2014/main" id="{0853E23C-EF06-483B-AB78-32FBE163272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636698" y="4575502"/>
                    <a:ext cx="1260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2" name="インク 21">
                    <a:extLst>
                      <a:ext uri="{FF2B5EF4-FFF2-40B4-BE49-F238E27FC236}">
                        <a16:creationId xmlns:a16="http://schemas.microsoft.com/office/drawing/2014/main" id="{B250F621-C5B1-4A94-8CFD-533EEF7F534F}"/>
                      </a:ext>
                    </a:extLst>
                  </p14:cNvPr>
                  <p14:cNvContentPartPr/>
                  <p14:nvPr/>
                </p14:nvContentPartPr>
                <p14:xfrm>
                  <a:off x="6657938" y="4530502"/>
                  <a:ext cx="21960" cy="8280"/>
                </p14:xfrm>
              </p:contentPart>
            </mc:Choice>
            <mc:Fallback xmlns="">
              <p:pic>
                <p:nvPicPr>
                  <p:cNvPr id="22" name="インク 21">
                    <a:extLst>
                      <a:ext uri="{FF2B5EF4-FFF2-40B4-BE49-F238E27FC236}">
                        <a16:creationId xmlns:a16="http://schemas.microsoft.com/office/drawing/2014/main" id="{B250F621-C5B1-4A94-8CFD-533EEF7F534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95298" y="4467502"/>
                    <a:ext cx="14760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3" name="インク 22">
                    <a:extLst>
                      <a:ext uri="{FF2B5EF4-FFF2-40B4-BE49-F238E27FC236}">
                        <a16:creationId xmlns:a16="http://schemas.microsoft.com/office/drawing/2014/main" id="{B9DAA70D-D250-4F65-8BAC-A91D0921C80E}"/>
                      </a:ext>
                    </a:extLst>
                  </p14:cNvPr>
                  <p14:cNvContentPartPr/>
                  <p14:nvPr/>
                </p14:nvContentPartPr>
                <p14:xfrm>
                  <a:off x="6724538" y="4555342"/>
                  <a:ext cx="1800" cy="360"/>
                </p14:xfrm>
              </p:contentPart>
            </mc:Choice>
            <mc:Fallback xmlns="">
              <p:pic>
                <p:nvPicPr>
                  <p:cNvPr id="23" name="インク 22">
                    <a:extLst>
                      <a:ext uri="{FF2B5EF4-FFF2-40B4-BE49-F238E27FC236}">
                        <a16:creationId xmlns:a16="http://schemas.microsoft.com/office/drawing/2014/main" id="{B9DAA70D-D250-4F65-8BAC-A91D0921C80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661898" y="4492702"/>
                    <a:ext cx="1274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4" name="インク 23">
                    <a:extLst>
                      <a:ext uri="{FF2B5EF4-FFF2-40B4-BE49-F238E27FC236}">
                        <a16:creationId xmlns:a16="http://schemas.microsoft.com/office/drawing/2014/main" id="{5C162BF5-935C-48BD-B7E5-CE9F7A761B88}"/>
                      </a:ext>
                    </a:extLst>
                  </p14:cNvPr>
                  <p14:cNvContentPartPr/>
                  <p14:nvPr/>
                </p14:nvContentPartPr>
                <p14:xfrm>
                  <a:off x="6774578" y="4588462"/>
                  <a:ext cx="1800" cy="360"/>
                </p14:xfrm>
              </p:contentPart>
            </mc:Choice>
            <mc:Fallback xmlns="">
              <p:pic>
                <p:nvPicPr>
                  <p:cNvPr id="24" name="インク 23">
                    <a:extLst>
                      <a:ext uri="{FF2B5EF4-FFF2-40B4-BE49-F238E27FC236}">
                        <a16:creationId xmlns:a16="http://schemas.microsoft.com/office/drawing/2014/main" id="{5C162BF5-935C-48BD-B7E5-CE9F7A761B8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711578" y="4525462"/>
                    <a:ext cx="1274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5" name="インク 24">
                    <a:extLst>
                      <a:ext uri="{FF2B5EF4-FFF2-40B4-BE49-F238E27FC236}">
                        <a16:creationId xmlns:a16="http://schemas.microsoft.com/office/drawing/2014/main" id="{4D50EDC5-ABE1-4546-91FE-DE83CFB35D68}"/>
                      </a:ext>
                    </a:extLst>
                  </p14:cNvPr>
                  <p14:cNvContentPartPr/>
                  <p14:nvPr/>
                </p14:nvContentPartPr>
                <p14:xfrm>
                  <a:off x="6774578" y="4571902"/>
                  <a:ext cx="360" cy="360"/>
                </p14:xfrm>
              </p:contentPart>
            </mc:Choice>
            <mc:Fallback xmlns="">
              <p:pic>
                <p:nvPicPr>
                  <p:cNvPr id="25" name="インク 24">
                    <a:extLst>
                      <a:ext uri="{FF2B5EF4-FFF2-40B4-BE49-F238E27FC236}">
                        <a16:creationId xmlns:a16="http://schemas.microsoft.com/office/drawing/2014/main" id="{4D50EDC5-ABE1-4546-91FE-DE83CFB35D6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711578" y="450926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6" name="インク 25">
                    <a:extLst>
                      <a:ext uri="{FF2B5EF4-FFF2-40B4-BE49-F238E27FC236}">
                        <a16:creationId xmlns:a16="http://schemas.microsoft.com/office/drawing/2014/main" id="{659216AF-1BB6-4FFA-8AFC-3F4F148F0721}"/>
                      </a:ext>
                    </a:extLst>
                  </p14:cNvPr>
                  <p14:cNvContentPartPr/>
                  <p14:nvPr/>
                </p14:nvContentPartPr>
                <p14:xfrm>
                  <a:off x="6782858" y="4571902"/>
                  <a:ext cx="14400" cy="17640"/>
                </p14:xfrm>
              </p:contentPart>
            </mc:Choice>
            <mc:Fallback xmlns="">
              <p:pic>
                <p:nvPicPr>
                  <p:cNvPr id="26" name="インク 25">
                    <a:extLst>
                      <a:ext uri="{FF2B5EF4-FFF2-40B4-BE49-F238E27FC236}">
                        <a16:creationId xmlns:a16="http://schemas.microsoft.com/office/drawing/2014/main" id="{659216AF-1BB6-4FFA-8AFC-3F4F148F072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720218" y="4509262"/>
                    <a:ext cx="14004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7D2810A8-BE62-4DA0-AF3D-6EE03B2B4A8E}"/>
                      </a:ext>
                    </a:extLst>
                  </p14:cNvPr>
                  <p14:cNvContentPartPr/>
                  <p14:nvPr/>
                </p14:nvContentPartPr>
                <p14:xfrm>
                  <a:off x="6774578" y="4547062"/>
                  <a:ext cx="360" cy="36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7D2810A8-BE62-4DA0-AF3D-6EE03B2B4A8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711578" y="448406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8" name="インク 27">
                    <a:extLst>
                      <a:ext uri="{FF2B5EF4-FFF2-40B4-BE49-F238E27FC236}">
                        <a16:creationId xmlns:a16="http://schemas.microsoft.com/office/drawing/2014/main" id="{98C24BBB-C8B1-481C-AE4A-B716E0BA67C7}"/>
                      </a:ext>
                    </a:extLst>
                  </p14:cNvPr>
                  <p14:cNvContentPartPr/>
                  <p14:nvPr/>
                </p14:nvContentPartPr>
                <p14:xfrm>
                  <a:off x="6799418" y="4621942"/>
                  <a:ext cx="1800" cy="3600"/>
                </p14:xfrm>
              </p:contentPart>
            </mc:Choice>
            <mc:Fallback xmlns="">
              <p:pic>
                <p:nvPicPr>
                  <p:cNvPr id="28" name="インク 27">
                    <a:extLst>
                      <a:ext uri="{FF2B5EF4-FFF2-40B4-BE49-F238E27FC236}">
                        <a16:creationId xmlns:a16="http://schemas.microsoft.com/office/drawing/2014/main" id="{98C24BBB-C8B1-481C-AE4A-B716E0BA67C7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736778" y="4558942"/>
                    <a:ext cx="1274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9" name="インク 28">
                    <a:extLst>
                      <a:ext uri="{FF2B5EF4-FFF2-40B4-BE49-F238E27FC236}">
                        <a16:creationId xmlns:a16="http://schemas.microsoft.com/office/drawing/2014/main" id="{89780CB5-5B39-40EB-A687-5258F9E7A6B7}"/>
                      </a:ext>
                    </a:extLst>
                  </p14:cNvPr>
                  <p14:cNvContentPartPr/>
                  <p14:nvPr/>
                </p14:nvContentPartPr>
                <p14:xfrm>
                  <a:off x="6806618" y="4696462"/>
                  <a:ext cx="1800" cy="360"/>
                </p14:xfrm>
              </p:contentPart>
            </mc:Choice>
            <mc:Fallback xmlns="">
              <p:pic>
                <p:nvPicPr>
                  <p:cNvPr id="29" name="インク 28">
                    <a:extLst>
                      <a:ext uri="{FF2B5EF4-FFF2-40B4-BE49-F238E27FC236}">
                        <a16:creationId xmlns:a16="http://schemas.microsoft.com/office/drawing/2014/main" id="{89780CB5-5B39-40EB-A687-5258F9E7A6B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743618" y="4633462"/>
                    <a:ext cx="1274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CEC76CB9-D507-48A3-9A04-5705A18DFD6E}"/>
                      </a:ext>
                    </a:extLst>
                  </p14:cNvPr>
                  <p14:cNvContentPartPr/>
                  <p14:nvPr/>
                </p14:nvContentPartPr>
                <p14:xfrm>
                  <a:off x="6774578" y="4746142"/>
                  <a:ext cx="360" cy="36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CEC76CB9-D507-48A3-9A04-5705A18DFD6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711578" y="468350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B95E9CAE-FEED-472F-B98E-EB11CF034F9B}"/>
                      </a:ext>
                    </a:extLst>
                  </p14:cNvPr>
                  <p14:cNvContentPartPr/>
                  <p14:nvPr/>
                </p14:nvContentPartPr>
                <p14:xfrm>
                  <a:off x="6724538" y="4754782"/>
                  <a:ext cx="360" cy="36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B95E9CAE-FEED-472F-B98E-EB11CF034F9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661898" y="469214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32" name="インク 31">
                    <a:extLst>
                      <a:ext uri="{FF2B5EF4-FFF2-40B4-BE49-F238E27FC236}">
                        <a16:creationId xmlns:a16="http://schemas.microsoft.com/office/drawing/2014/main" id="{B8BE57A8-2C81-4340-BBED-F1B372224A00}"/>
                      </a:ext>
                    </a:extLst>
                  </p14:cNvPr>
                  <p14:cNvContentPartPr/>
                  <p14:nvPr/>
                </p14:nvContentPartPr>
                <p14:xfrm>
                  <a:off x="6675218" y="4812742"/>
                  <a:ext cx="360" cy="360"/>
                </p14:xfrm>
              </p:contentPart>
            </mc:Choice>
            <mc:Fallback xmlns="">
              <p:pic>
                <p:nvPicPr>
                  <p:cNvPr id="32" name="インク 31">
                    <a:extLst>
                      <a:ext uri="{FF2B5EF4-FFF2-40B4-BE49-F238E27FC236}">
                        <a16:creationId xmlns:a16="http://schemas.microsoft.com/office/drawing/2014/main" id="{B8BE57A8-2C81-4340-BBED-F1B372224A00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612218" y="475010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33" name="インク 32">
                    <a:extLst>
                      <a:ext uri="{FF2B5EF4-FFF2-40B4-BE49-F238E27FC236}">
                        <a16:creationId xmlns:a16="http://schemas.microsoft.com/office/drawing/2014/main" id="{A6B9717B-34AA-4E9F-8A3F-7E62FA5F4D78}"/>
                      </a:ext>
                    </a:extLst>
                  </p14:cNvPr>
                  <p14:cNvContentPartPr/>
                  <p14:nvPr/>
                </p14:nvContentPartPr>
                <p14:xfrm>
                  <a:off x="6675218" y="4854862"/>
                  <a:ext cx="360" cy="1800"/>
                </p14:xfrm>
              </p:contentPart>
            </mc:Choice>
            <mc:Fallback xmlns="">
              <p:pic>
                <p:nvPicPr>
                  <p:cNvPr id="33" name="インク 32">
                    <a:extLst>
                      <a:ext uri="{FF2B5EF4-FFF2-40B4-BE49-F238E27FC236}">
                        <a16:creationId xmlns:a16="http://schemas.microsoft.com/office/drawing/2014/main" id="{A6B9717B-34AA-4E9F-8A3F-7E62FA5F4D7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612218" y="4791862"/>
                    <a:ext cx="1260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22C84B9-C4B1-480E-B792-33DF7D3C3BF2}"/>
                      </a:ext>
                    </a:extLst>
                  </p14:cNvPr>
                  <p14:cNvContentPartPr/>
                  <p14:nvPr/>
                </p14:nvContentPartPr>
                <p14:xfrm>
                  <a:off x="6583058" y="4829662"/>
                  <a:ext cx="360" cy="36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22C84B9-C4B1-480E-B792-33DF7D3C3BF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520418" y="476702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35" name="インク 34">
                    <a:extLst>
                      <a:ext uri="{FF2B5EF4-FFF2-40B4-BE49-F238E27FC236}">
                        <a16:creationId xmlns:a16="http://schemas.microsoft.com/office/drawing/2014/main" id="{4D27AAD7-1DC2-40A3-9FFE-17DC43D1D73C}"/>
                      </a:ext>
                    </a:extLst>
                  </p14:cNvPr>
                  <p14:cNvContentPartPr/>
                  <p14:nvPr/>
                </p14:nvContentPartPr>
                <p14:xfrm>
                  <a:off x="6599978" y="4979062"/>
                  <a:ext cx="360" cy="1800"/>
                </p14:xfrm>
              </p:contentPart>
            </mc:Choice>
            <mc:Fallback xmlns="">
              <p:pic>
                <p:nvPicPr>
                  <p:cNvPr id="35" name="インク 34">
                    <a:extLst>
                      <a:ext uri="{FF2B5EF4-FFF2-40B4-BE49-F238E27FC236}">
                        <a16:creationId xmlns:a16="http://schemas.microsoft.com/office/drawing/2014/main" id="{4D27AAD7-1DC2-40A3-9FFE-17DC43D1D73C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537338" y="4916422"/>
                    <a:ext cx="1260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36" name="インク 35">
                    <a:extLst>
                      <a:ext uri="{FF2B5EF4-FFF2-40B4-BE49-F238E27FC236}">
                        <a16:creationId xmlns:a16="http://schemas.microsoft.com/office/drawing/2014/main" id="{DE8052DF-0CE2-49D4-B95F-96A8F3CD9CC8}"/>
                      </a:ext>
                    </a:extLst>
                  </p14:cNvPr>
                  <p14:cNvContentPartPr/>
                  <p14:nvPr/>
                </p14:nvContentPartPr>
                <p14:xfrm>
                  <a:off x="6583058" y="5079142"/>
                  <a:ext cx="360" cy="360"/>
                </p14:xfrm>
              </p:contentPart>
            </mc:Choice>
            <mc:Fallback xmlns="">
              <p:pic>
                <p:nvPicPr>
                  <p:cNvPr id="36" name="インク 35">
                    <a:extLst>
                      <a:ext uri="{FF2B5EF4-FFF2-40B4-BE49-F238E27FC236}">
                        <a16:creationId xmlns:a16="http://schemas.microsoft.com/office/drawing/2014/main" id="{DE8052DF-0CE2-49D4-B95F-96A8F3CD9CC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520418" y="501614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40" name="インク 39">
                    <a:extLst>
                      <a:ext uri="{FF2B5EF4-FFF2-40B4-BE49-F238E27FC236}">
                        <a16:creationId xmlns:a16="http://schemas.microsoft.com/office/drawing/2014/main" id="{E0A0B10E-4FA6-436F-B3A8-CEA10B4010E3}"/>
                      </a:ext>
                    </a:extLst>
                  </p14:cNvPr>
                  <p14:cNvContentPartPr/>
                  <p14:nvPr/>
                </p14:nvContentPartPr>
                <p14:xfrm>
                  <a:off x="6475418" y="4904182"/>
                  <a:ext cx="5040" cy="360"/>
                </p14:xfrm>
              </p:contentPart>
            </mc:Choice>
            <mc:Fallback xmlns="">
              <p:pic>
                <p:nvPicPr>
                  <p:cNvPr id="40" name="インク 39">
                    <a:extLst>
                      <a:ext uri="{FF2B5EF4-FFF2-40B4-BE49-F238E27FC236}">
                        <a16:creationId xmlns:a16="http://schemas.microsoft.com/office/drawing/2014/main" id="{E0A0B10E-4FA6-436F-B3A8-CEA10B4010E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412418" y="4841542"/>
                    <a:ext cx="1306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41" name="インク 40">
                    <a:extLst>
                      <a:ext uri="{FF2B5EF4-FFF2-40B4-BE49-F238E27FC236}">
                        <a16:creationId xmlns:a16="http://schemas.microsoft.com/office/drawing/2014/main" id="{8BC67A29-7EF5-48B4-AF1E-94EC6FD7D64F}"/>
                      </a:ext>
                    </a:extLst>
                  </p14:cNvPr>
                  <p14:cNvContentPartPr/>
                  <p14:nvPr/>
                </p14:nvContentPartPr>
                <p14:xfrm>
                  <a:off x="6550298" y="4937662"/>
                  <a:ext cx="12960" cy="11520"/>
                </p14:xfrm>
              </p:contentPart>
            </mc:Choice>
            <mc:Fallback xmlns="">
              <p:pic>
                <p:nvPicPr>
                  <p:cNvPr id="41" name="インク 40">
                    <a:extLst>
                      <a:ext uri="{FF2B5EF4-FFF2-40B4-BE49-F238E27FC236}">
                        <a16:creationId xmlns:a16="http://schemas.microsoft.com/office/drawing/2014/main" id="{8BC67A29-7EF5-48B4-AF1E-94EC6FD7D64F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487298" y="4874662"/>
                    <a:ext cx="13860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7E299C03-7448-4B94-A9A1-2B46CDFE3812}"/>
                      </a:ext>
                    </a:extLst>
                  </p14:cNvPr>
                  <p14:cNvContentPartPr/>
                  <p14:nvPr/>
                </p14:nvContentPartPr>
                <p14:xfrm>
                  <a:off x="6616538" y="5079142"/>
                  <a:ext cx="1800" cy="180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7E299C03-7448-4B94-A9A1-2B46CDFE3812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553898" y="5016142"/>
                    <a:ext cx="12744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43" name="インク 42">
                    <a:extLst>
                      <a:ext uri="{FF2B5EF4-FFF2-40B4-BE49-F238E27FC236}">
                        <a16:creationId xmlns:a16="http://schemas.microsoft.com/office/drawing/2014/main" id="{3C05A59D-CEAC-4F15-976E-AB4E029D8C87}"/>
                      </a:ext>
                    </a:extLst>
                  </p14:cNvPr>
                  <p14:cNvContentPartPr/>
                  <p14:nvPr/>
                </p14:nvContentPartPr>
                <p14:xfrm>
                  <a:off x="6666578" y="5062582"/>
                  <a:ext cx="1800" cy="360"/>
                </p14:xfrm>
              </p:contentPart>
            </mc:Choice>
            <mc:Fallback xmlns="">
              <p:pic>
                <p:nvPicPr>
                  <p:cNvPr id="43" name="インク 42">
                    <a:extLst>
                      <a:ext uri="{FF2B5EF4-FFF2-40B4-BE49-F238E27FC236}">
                        <a16:creationId xmlns:a16="http://schemas.microsoft.com/office/drawing/2014/main" id="{3C05A59D-CEAC-4F15-976E-AB4E029D8C8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603938" y="4999582"/>
                    <a:ext cx="1274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44" name="インク 43">
                    <a:extLst>
                      <a:ext uri="{FF2B5EF4-FFF2-40B4-BE49-F238E27FC236}">
                        <a16:creationId xmlns:a16="http://schemas.microsoft.com/office/drawing/2014/main" id="{2EA6F382-32C9-4808-A930-547A27AF88B7}"/>
                      </a:ext>
                    </a:extLst>
                  </p14:cNvPr>
                  <p14:cNvContentPartPr/>
                  <p14:nvPr/>
                </p14:nvContentPartPr>
                <p14:xfrm>
                  <a:off x="6691418" y="5044222"/>
                  <a:ext cx="360" cy="1800"/>
                </p14:xfrm>
              </p:contentPart>
            </mc:Choice>
            <mc:Fallback xmlns="">
              <p:pic>
                <p:nvPicPr>
                  <p:cNvPr id="44" name="インク 43">
                    <a:extLst>
                      <a:ext uri="{FF2B5EF4-FFF2-40B4-BE49-F238E27FC236}">
                        <a16:creationId xmlns:a16="http://schemas.microsoft.com/office/drawing/2014/main" id="{2EA6F382-32C9-4808-A930-547A27AF88B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628778" y="4981222"/>
                    <a:ext cx="1260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45" name="インク 44">
                    <a:extLst>
                      <a:ext uri="{FF2B5EF4-FFF2-40B4-BE49-F238E27FC236}">
                        <a16:creationId xmlns:a16="http://schemas.microsoft.com/office/drawing/2014/main" id="{0987F023-6A48-42E6-8CA4-07DE7E6B529F}"/>
                      </a:ext>
                    </a:extLst>
                  </p14:cNvPr>
                  <p14:cNvContentPartPr/>
                  <p14:nvPr/>
                </p14:nvContentPartPr>
                <p14:xfrm>
                  <a:off x="6741458" y="5029102"/>
                  <a:ext cx="360" cy="360"/>
                </p14:xfrm>
              </p:contentPart>
            </mc:Choice>
            <mc:Fallback xmlns="">
              <p:pic>
                <p:nvPicPr>
                  <p:cNvPr id="45" name="インク 44">
                    <a:extLst>
                      <a:ext uri="{FF2B5EF4-FFF2-40B4-BE49-F238E27FC236}">
                        <a16:creationId xmlns:a16="http://schemas.microsoft.com/office/drawing/2014/main" id="{0987F023-6A48-42E6-8CA4-07DE7E6B529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678818" y="496610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46" name="インク 45">
                    <a:extLst>
                      <a:ext uri="{FF2B5EF4-FFF2-40B4-BE49-F238E27FC236}">
                        <a16:creationId xmlns:a16="http://schemas.microsoft.com/office/drawing/2014/main" id="{0717C083-5599-4DD6-8252-D2F70E4BED33}"/>
                      </a:ext>
                    </a:extLst>
                  </p14:cNvPr>
                  <p14:cNvContentPartPr/>
                  <p14:nvPr/>
                </p14:nvContentPartPr>
                <p14:xfrm>
                  <a:off x="6749378" y="4929022"/>
                  <a:ext cx="360" cy="360"/>
                </p14:xfrm>
              </p:contentPart>
            </mc:Choice>
            <mc:Fallback xmlns="">
              <p:pic>
                <p:nvPicPr>
                  <p:cNvPr id="46" name="インク 45">
                    <a:extLst>
                      <a:ext uri="{FF2B5EF4-FFF2-40B4-BE49-F238E27FC236}">
                        <a16:creationId xmlns:a16="http://schemas.microsoft.com/office/drawing/2014/main" id="{0717C083-5599-4DD6-8252-D2F70E4BED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686738" y="486638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DD34F091-EEB3-4326-ABDF-83BDB222607D}"/>
                      </a:ext>
                    </a:extLst>
                  </p14:cNvPr>
                  <p14:cNvContentPartPr/>
                  <p14:nvPr/>
                </p14:nvContentPartPr>
                <p14:xfrm>
                  <a:off x="6774578" y="4919662"/>
                  <a:ext cx="360" cy="1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DD34F091-EEB3-4326-ABDF-83BDB222607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711578" y="4857022"/>
                    <a:ext cx="1260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48" name="インク 47">
                    <a:extLst>
                      <a:ext uri="{FF2B5EF4-FFF2-40B4-BE49-F238E27FC236}">
                        <a16:creationId xmlns:a16="http://schemas.microsoft.com/office/drawing/2014/main" id="{D5B51C56-0F99-405D-B0CF-9DE71CE48D6B}"/>
                      </a:ext>
                    </a:extLst>
                  </p14:cNvPr>
                  <p14:cNvContentPartPr/>
                  <p14:nvPr/>
                </p14:nvContentPartPr>
                <p14:xfrm>
                  <a:off x="6782858" y="4871062"/>
                  <a:ext cx="5040" cy="360"/>
                </p14:xfrm>
              </p:contentPart>
            </mc:Choice>
            <mc:Fallback xmlns="">
              <p:pic>
                <p:nvPicPr>
                  <p:cNvPr id="48" name="インク 47">
                    <a:extLst>
                      <a:ext uri="{FF2B5EF4-FFF2-40B4-BE49-F238E27FC236}">
                        <a16:creationId xmlns:a16="http://schemas.microsoft.com/office/drawing/2014/main" id="{D5B51C56-0F99-405D-B0CF-9DE71CE48D6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720218" y="4808422"/>
                    <a:ext cx="1306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49" name="インク 48">
                    <a:extLst>
                      <a:ext uri="{FF2B5EF4-FFF2-40B4-BE49-F238E27FC236}">
                        <a16:creationId xmlns:a16="http://schemas.microsoft.com/office/drawing/2014/main" id="{6D9FDB4E-5298-45EA-9E10-285891270344}"/>
                      </a:ext>
                    </a:extLst>
                  </p14:cNvPr>
                  <p14:cNvContentPartPr/>
                  <p14:nvPr/>
                </p14:nvContentPartPr>
                <p14:xfrm>
                  <a:off x="6815978" y="4796182"/>
                  <a:ext cx="5040" cy="360"/>
                </p14:xfrm>
              </p:contentPart>
            </mc:Choice>
            <mc:Fallback xmlns="">
              <p:pic>
                <p:nvPicPr>
                  <p:cNvPr id="49" name="インク 48">
                    <a:extLst>
                      <a:ext uri="{FF2B5EF4-FFF2-40B4-BE49-F238E27FC236}">
                        <a16:creationId xmlns:a16="http://schemas.microsoft.com/office/drawing/2014/main" id="{6D9FDB4E-5298-45EA-9E10-28589127034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753338" y="4733542"/>
                    <a:ext cx="1306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51" name="インク 50">
                    <a:extLst>
                      <a:ext uri="{FF2B5EF4-FFF2-40B4-BE49-F238E27FC236}">
                        <a16:creationId xmlns:a16="http://schemas.microsoft.com/office/drawing/2014/main" id="{C4C3ECFC-CA51-4149-B7A3-6A42538FF6AC}"/>
                      </a:ext>
                    </a:extLst>
                  </p14:cNvPr>
                  <p14:cNvContentPartPr/>
                  <p14:nvPr/>
                </p14:nvContentPartPr>
                <p14:xfrm>
                  <a:off x="6724538" y="5111902"/>
                  <a:ext cx="360" cy="360"/>
                </p14:xfrm>
              </p:contentPart>
            </mc:Choice>
            <mc:Fallback xmlns="">
              <p:pic>
                <p:nvPicPr>
                  <p:cNvPr id="51" name="インク 50">
                    <a:extLst>
                      <a:ext uri="{FF2B5EF4-FFF2-40B4-BE49-F238E27FC236}">
                        <a16:creationId xmlns:a16="http://schemas.microsoft.com/office/drawing/2014/main" id="{C4C3ECFC-CA51-4149-B7A3-6A42538FF6A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661898" y="504926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52" name="インク 51">
                    <a:extLst>
                      <a:ext uri="{FF2B5EF4-FFF2-40B4-BE49-F238E27FC236}">
                        <a16:creationId xmlns:a16="http://schemas.microsoft.com/office/drawing/2014/main" id="{F4B18C3F-BD34-4701-96C6-C3A249A44316}"/>
                      </a:ext>
                    </a:extLst>
                  </p14:cNvPr>
                  <p14:cNvContentPartPr/>
                  <p14:nvPr/>
                </p14:nvContentPartPr>
                <p14:xfrm>
                  <a:off x="6774578" y="4962502"/>
                  <a:ext cx="360" cy="360"/>
                </p14:xfrm>
              </p:contentPart>
            </mc:Choice>
            <mc:Fallback xmlns="">
              <p:pic>
                <p:nvPicPr>
                  <p:cNvPr id="52" name="インク 51">
                    <a:extLst>
                      <a:ext uri="{FF2B5EF4-FFF2-40B4-BE49-F238E27FC236}">
                        <a16:creationId xmlns:a16="http://schemas.microsoft.com/office/drawing/2014/main" id="{F4B18C3F-BD34-4701-96C6-C3A249A443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711578" y="489986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5" name="グループ化 1074">
              <a:extLst>
                <a:ext uri="{FF2B5EF4-FFF2-40B4-BE49-F238E27FC236}">
                  <a16:creationId xmlns:a16="http://schemas.microsoft.com/office/drawing/2014/main" id="{0E0643EF-7A69-4D88-9B9F-1FB82C85FE63}"/>
                </a:ext>
              </a:extLst>
            </p:cNvPr>
            <p:cNvGrpSpPr/>
            <p:nvPr/>
          </p:nvGrpSpPr>
          <p:grpSpPr>
            <a:xfrm>
              <a:off x="8104418" y="4031182"/>
              <a:ext cx="317880" cy="591120"/>
              <a:chOff x="8104418" y="4031182"/>
              <a:chExt cx="317880" cy="591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54" name="インク 53">
                    <a:extLst>
                      <a:ext uri="{FF2B5EF4-FFF2-40B4-BE49-F238E27FC236}">
                        <a16:creationId xmlns:a16="http://schemas.microsoft.com/office/drawing/2014/main" id="{A44B315D-F43F-45A3-9AE7-A4775C9C641F}"/>
                      </a:ext>
                    </a:extLst>
                  </p14:cNvPr>
                  <p14:cNvContentPartPr/>
                  <p14:nvPr/>
                </p14:nvContentPartPr>
                <p14:xfrm>
                  <a:off x="8229338" y="4031182"/>
                  <a:ext cx="32400" cy="1800"/>
                </p14:xfrm>
              </p:contentPart>
            </mc:Choice>
            <mc:Fallback xmlns="">
              <p:pic>
                <p:nvPicPr>
                  <p:cNvPr id="54" name="インク 53">
                    <a:extLst>
                      <a:ext uri="{FF2B5EF4-FFF2-40B4-BE49-F238E27FC236}">
                        <a16:creationId xmlns:a16="http://schemas.microsoft.com/office/drawing/2014/main" id="{A44B315D-F43F-45A3-9AE7-A4775C9C641F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8166698" y="3968542"/>
                    <a:ext cx="15804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55" name="インク 54">
                    <a:extLst>
                      <a:ext uri="{FF2B5EF4-FFF2-40B4-BE49-F238E27FC236}">
                        <a16:creationId xmlns:a16="http://schemas.microsoft.com/office/drawing/2014/main" id="{073DD156-8028-409D-8AB4-2949F8D741BD}"/>
                      </a:ext>
                    </a:extLst>
                  </p14:cNvPr>
                  <p14:cNvContentPartPr/>
                  <p14:nvPr/>
                </p14:nvContentPartPr>
                <p14:xfrm>
                  <a:off x="8312138" y="4039822"/>
                  <a:ext cx="9000" cy="5040"/>
                </p14:xfrm>
              </p:contentPart>
            </mc:Choice>
            <mc:Fallback xmlns="">
              <p:pic>
                <p:nvPicPr>
                  <p:cNvPr id="55" name="インク 54">
                    <a:extLst>
                      <a:ext uri="{FF2B5EF4-FFF2-40B4-BE49-F238E27FC236}">
                        <a16:creationId xmlns:a16="http://schemas.microsoft.com/office/drawing/2014/main" id="{073DD156-8028-409D-8AB4-2949F8D741B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8249498" y="3977182"/>
                    <a:ext cx="13464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165A1746-C3B3-408F-A3FE-4E20317965FD}"/>
                      </a:ext>
                    </a:extLst>
                  </p14:cNvPr>
                  <p14:cNvContentPartPr/>
                  <p14:nvPr/>
                </p14:nvContentPartPr>
                <p14:xfrm>
                  <a:off x="8327258" y="4181302"/>
                  <a:ext cx="10080" cy="720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165A1746-C3B3-408F-A3FE-4E20317965FD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8264618" y="4118302"/>
                    <a:ext cx="13572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57" name="インク 56">
                    <a:extLst>
                      <a:ext uri="{FF2B5EF4-FFF2-40B4-BE49-F238E27FC236}">
                        <a16:creationId xmlns:a16="http://schemas.microsoft.com/office/drawing/2014/main" id="{FC2120D7-5A1F-4305-9784-0BF4DAB74471}"/>
                      </a:ext>
                    </a:extLst>
                  </p14:cNvPr>
                  <p14:cNvContentPartPr/>
                  <p14:nvPr/>
                </p14:nvContentPartPr>
                <p14:xfrm>
                  <a:off x="8285858" y="4131622"/>
                  <a:ext cx="1800" cy="8280"/>
                </p14:xfrm>
              </p:contentPart>
            </mc:Choice>
            <mc:Fallback xmlns="">
              <p:pic>
                <p:nvPicPr>
                  <p:cNvPr id="57" name="インク 56">
                    <a:extLst>
                      <a:ext uri="{FF2B5EF4-FFF2-40B4-BE49-F238E27FC236}">
                        <a16:creationId xmlns:a16="http://schemas.microsoft.com/office/drawing/2014/main" id="{FC2120D7-5A1F-4305-9784-0BF4DAB7447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8223218" y="4068982"/>
                    <a:ext cx="12744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1DB8E525-35ED-4BFD-A234-1211AF481BDE}"/>
                      </a:ext>
                    </a:extLst>
                  </p14:cNvPr>
                  <p14:cNvContentPartPr/>
                  <p14:nvPr/>
                </p14:nvContentPartPr>
                <p14:xfrm>
                  <a:off x="8275778" y="4114702"/>
                  <a:ext cx="3600" cy="180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1DB8E525-35ED-4BFD-A234-1211AF481BD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213138" y="4052062"/>
                    <a:ext cx="12924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6D9BA8AD-0EC4-4011-AF18-DA7E400E6301}"/>
                      </a:ext>
                    </a:extLst>
                  </p14:cNvPr>
                  <p14:cNvContentPartPr/>
                  <p14:nvPr/>
                </p14:nvContentPartPr>
                <p14:xfrm>
                  <a:off x="8219618" y="4056382"/>
                  <a:ext cx="1800" cy="3096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6D9BA8AD-0EC4-4011-AF18-DA7E400E6301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156618" y="3993382"/>
                    <a:ext cx="12744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7F7D60A6-39B0-4D6C-B0CF-2C4E3F47DF48}"/>
                      </a:ext>
                    </a:extLst>
                  </p14:cNvPr>
                  <p14:cNvContentPartPr/>
                  <p14:nvPr/>
                </p14:nvContentPartPr>
                <p14:xfrm>
                  <a:off x="8187938" y="4131262"/>
                  <a:ext cx="20520" cy="13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7F7D60A6-39B0-4D6C-B0CF-2C4E3F47DF48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124938" y="4068622"/>
                    <a:ext cx="14616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9901D1F3-3B58-4CDB-9BC3-704421D11243}"/>
                      </a:ext>
                    </a:extLst>
                  </p14:cNvPr>
                  <p14:cNvContentPartPr/>
                  <p14:nvPr/>
                </p14:nvContentPartPr>
                <p14:xfrm>
                  <a:off x="8212778" y="4064662"/>
                  <a:ext cx="5040" cy="115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9901D1F3-3B58-4CDB-9BC3-704421D1124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150138" y="4002022"/>
                    <a:ext cx="13068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7B3CFD72-8351-4E7B-8317-A6E5BAE665A7}"/>
                      </a:ext>
                    </a:extLst>
                  </p14:cNvPr>
                  <p14:cNvContentPartPr/>
                  <p14:nvPr/>
                </p14:nvContentPartPr>
                <p14:xfrm>
                  <a:off x="8171378" y="4031182"/>
                  <a:ext cx="22320" cy="2448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7B3CFD72-8351-4E7B-8317-A6E5BAE665A7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8108378" y="3968542"/>
                    <a:ext cx="14796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1BE0BE7C-7518-4E12-8C69-D5F05B106663}"/>
                      </a:ext>
                    </a:extLst>
                  </p14:cNvPr>
                  <p14:cNvContentPartPr/>
                  <p14:nvPr/>
                </p14:nvContentPartPr>
                <p14:xfrm>
                  <a:off x="8195858" y="4122622"/>
                  <a:ext cx="360" cy="18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1BE0BE7C-7518-4E12-8C69-D5F05B10666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133218" y="4059982"/>
                    <a:ext cx="1260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024" name="インク 1023">
                    <a:extLst>
                      <a:ext uri="{FF2B5EF4-FFF2-40B4-BE49-F238E27FC236}">
                        <a16:creationId xmlns:a16="http://schemas.microsoft.com/office/drawing/2014/main" id="{A10C50D1-0E04-4467-AD6B-FF674FB31105}"/>
                      </a:ext>
                    </a:extLst>
                  </p14:cNvPr>
                  <p14:cNvContentPartPr/>
                  <p14:nvPr/>
                </p14:nvContentPartPr>
                <p14:xfrm>
                  <a:off x="8202698" y="4110742"/>
                  <a:ext cx="7200" cy="29520"/>
                </p14:xfrm>
              </p:contentPart>
            </mc:Choice>
            <mc:Fallback xmlns="">
              <p:pic>
                <p:nvPicPr>
                  <p:cNvPr id="1024" name="インク 1023">
                    <a:extLst>
                      <a:ext uri="{FF2B5EF4-FFF2-40B4-BE49-F238E27FC236}">
                        <a16:creationId xmlns:a16="http://schemas.microsoft.com/office/drawing/2014/main" id="{A10C50D1-0E04-4467-AD6B-FF674FB3110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139698" y="4047742"/>
                    <a:ext cx="13284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025" name="インク 1024">
                    <a:extLst>
                      <a:ext uri="{FF2B5EF4-FFF2-40B4-BE49-F238E27FC236}">
                        <a16:creationId xmlns:a16="http://schemas.microsoft.com/office/drawing/2014/main" id="{98E4621A-C11A-4FA5-AC12-DA790B2F0B89}"/>
                      </a:ext>
                    </a:extLst>
                  </p14:cNvPr>
                  <p14:cNvContentPartPr/>
                  <p14:nvPr/>
                </p14:nvContentPartPr>
                <p14:xfrm>
                  <a:off x="8187938" y="4064662"/>
                  <a:ext cx="3600" cy="6840"/>
                </p14:xfrm>
              </p:contentPart>
            </mc:Choice>
            <mc:Fallback xmlns="">
              <p:pic>
                <p:nvPicPr>
                  <p:cNvPr id="1025" name="インク 1024">
                    <a:extLst>
                      <a:ext uri="{FF2B5EF4-FFF2-40B4-BE49-F238E27FC236}">
                        <a16:creationId xmlns:a16="http://schemas.microsoft.com/office/drawing/2014/main" id="{98E4621A-C11A-4FA5-AC12-DA790B2F0B89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8124938" y="4002022"/>
                    <a:ext cx="1292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027" name="インク 1026">
                    <a:extLst>
                      <a:ext uri="{FF2B5EF4-FFF2-40B4-BE49-F238E27FC236}">
                        <a16:creationId xmlns:a16="http://schemas.microsoft.com/office/drawing/2014/main" id="{1B64E793-6EC7-4089-9781-361441B3CA82}"/>
                      </a:ext>
                    </a:extLst>
                  </p14:cNvPr>
                  <p14:cNvContentPartPr/>
                  <p14:nvPr/>
                </p14:nvContentPartPr>
                <p14:xfrm>
                  <a:off x="8146538" y="4114702"/>
                  <a:ext cx="16920" cy="24840"/>
                </p14:xfrm>
              </p:contentPart>
            </mc:Choice>
            <mc:Fallback xmlns="">
              <p:pic>
                <p:nvPicPr>
                  <p:cNvPr id="1027" name="インク 1026">
                    <a:extLst>
                      <a:ext uri="{FF2B5EF4-FFF2-40B4-BE49-F238E27FC236}">
                        <a16:creationId xmlns:a16="http://schemas.microsoft.com/office/drawing/2014/main" id="{1B64E793-6EC7-4089-9781-361441B3CA82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083538" y="4052062"/>
                    <a:ext cx="14256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029" name="インク 1028">
                    <a:extLst>
                      <a:ext uri="{FF2B5EF4-FFF2-40B4-BE49-F238E27FC236}">
                        <a16:creationId xmlns:a16="http://schemas.microsoft.com/office/drawing/2014/main" id="{8AF1B0C7-972D-412E-8167-C22DC12EEF80}"/>
                      </a:ext>
                    </a:extLst>
                  </p14:cNvPr>
                  <p14:cNvContentPartPr/>
                  <p14:nvPr/>
                </p14:nvContentPartPr>
                <p14:xfrm>
                  <a:off x="8370818" y="4231342"/>
                  <a:ext cx="360" cy="360"/>
                </p14:xfrm>
              </p:contentPart>
            </mc:Choice>
            <mc:Fallback xmlns="">
              <p:pic>
                <p:nvPicPr>
                  <p:cNvPr id="1029" name="インク 1028">
                    <a:extLst>
                      <a:ext uri="{FF2B5EF4-FFF2-40B4-BE49-F238E27FC236}">
                        <a16:creationId xmlns:a16="http://schemas.microsoft.com/office/drawing/2014/main" id="{8AF1B0C7-972D-412E-8167-C22DC12EEF80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307818" y="416834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031" name="インク 1030">
                    <a:extLst>
                      <a:ext uri="{FF2B5EF4-FFF2-40B4-BE49-F238E27FC236}">
                        <a16:creationId xmlns:a16="http://schemas.microsoft.com/office/drawing/2014/main" id="{B1A5FE0B-BCEC-4299-9D6C-FB4EDA6CEF78}"/>
                      </a:ext>
                    </a:extLst>
                  </p14:cNvPr>
                  <p14:cNvContentPartPr/>
                  <p14:nvPr/>
                </p14:nvContentPartPr>
                <p14:xfrm>
                  <a:off x="8300258" y="4247542"/>
                  <a:ext cx="29520" cy="3960"/>
                </p14:xfrm>
              </p:contentPart>
            </mc:Choice>
            <mc:Fallback xmlns="">
              <p:pic>
                <p:nvPicPr>
                  <p:cNvPr id="1031" name="インク 1030">
                    <a:extLst>
                      <a:ext uri="{FF2B5EF4-FFF2-40B4-BE49-F238E27FC236}">
                        <a16:creationId xmlns:a16="http://schemas.microsoft.com/office/drawing/2014/main" id="{B1A5FE0B-BCEC-4299-9D6C-FB4EDA6CEF7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8237258" y="4184902"/>
                    <a:ext cx="15516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032" name="インク 1031">
                    <a:extLst>
                      <a:ext uri="{FF2B5EF4-FFF2-40B4-BE49-F238E27FC236}">
                        <a16:creationId xmlns:a16="http://schemas.microsoft.com/office/drawing/2014/main" id="{98A6FB08-1B0C-4C2F-834C-49A77587287B}"/>
                      </a:ext>
                    </a:extLst>
                  </p14:cNvPr>
                  <p14:cNvContentPartPr/>
                  <p14:nvPr/>
                </p14:nvContentPartPr>
                <p14:xfrm>
                  <a:off x="8245898" y="4239262"/>
                  <a:ext cx="7920" cy="75240"/>
                </p14:xfrm>
              </p:contentPart>
            </mc:Choice>
            <mc:Fallback xmlns="">
              <p:pic>
                <p:nvPicPr>
                  <p:cNvPr id="1032" name="インク 1031">
                    <a:extLst>
                      <a:ext uri="{FF2B5EF4-FFF2-40B4-BE49-F238E27FC236}">
                        <a16:creationId xmlns:a16="http://schemas.microsoft.com/office/drawing/2014/main" id="{98A6FB08-1B0C-4C2F-834C-49A77587287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8182898" y="4176262"/>
                    <a:ext cx="13356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033" name="インク 1032">
                    <a:extLst>
                      <a:ext uri="{FF2B5EF4-FFF2-40B4-BE49-F238E27FC236}">
                        <a16:creationId xmlns:a16="http://schemas.microsoft.com/office/drawing/2014/main" id="{EF8F57CD-FA66-41D5-AB3F-7A7E7F524AD1}"/>
                      </a:ext>
                    </a:extLst>
                  </p14:cNvPr>
                  <p14:cNvContentPartPr/>
                  <p14:nvPr/>
                </p14:nvContentPartPr>
                <p14:xfrm>
                  <a:off x="8262818" y="4364182"/>
                  <a:ext cx="1800" cy="1800"/>
                </p14:xfrm>
              </p:contentPart>
            </mc:Choice>
            <mc:Fallback xmlns="">
              <p:pic>
                <p:nvPicPr>
                  <p:cNvPr id="1033" name="インク 1032">
                    <a:extLst>
                      <a:ext uri="{FF2B5EF4-FFF2-40B4-BE49-F238E27FC236}">
                        <a16:creationId xmlns:a16="http://schemas.microsoft.com/office/drawing/2014/main" id="{EF8F57CD-FA66-41D5-AB3F-7A7E7F524AD1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8199818" y="4301182"/>
                    <a:ext cx="12744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034" name="インク 1033">
                    <a:extLst>
                      <a:ext uri="{FF2B5EF4-FFF2-40B4-BE49-F238E27FC236}">
                        <a16:creationId xmlns:a16="http://schemas.microsoft.com/office/drawing/2014/main" id="{FDFB9D89-1BFC-4043-AE60-B78480CCC8CA}"/>
                      </a:ext>
                    </a:extLst>
                  </p14:cNvPr>
                  <p14:cNvContentPartPr/>
                  <p14:nvPr/>
                </p14:nvContentPartPr>
                <p14:xfrm>
                  <a:off x="8229338" y="4364182"/>
                  <a:ext cx="41760" cy="8280"/>
                </p14:xfrm>
              </p:contentPart>
            </mc:Choice>
            <mc:Fallback xmlns="">
              <p:pic>
                <p:nvPicPr>
                  <p:cNvPr id="1034" name="インク 1033">
                    <a:extLst>
                      <a:ext uri="{FF2B5EF4-FFF2-40B4-BE49-F238E27FC236}">
                        <a16:creationId xmlns:a16="http://schemas.microsoft.com/office/drawing/2014/main" id="{FDFB9D89-1BFC-4043-AE60-B78480CCC8CA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8166698" y="4301182"/>
                    <a:ext cx="16740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36" name="インク 1035">
                    <a:extLst>
                      <a:ext uri="{FF2B5EF4-FFF2-40B4-BE49-F238E27FC236}">
                        <a16:creationId xmlns:a16="http://schemas.microsoft.com/office/drawing/2014/main" id="{0DE36675-B419-48C7-B6B4-7EBDB2065BC7}"/>
                      </a:ext>
                    </a:extLst>
                  </p14:cNvPr>
                  <p14:cNvContentPartPr/>
                  <p14:nvPr/>
                </p14:nvContentPartPr>
                <p14:xfrm>
                  <a:off x="8220698" y="4305502"/>
                  <a:ext cx="360" cy="360"/>
                </p14:xfrm>
              </p:contentPart>
            </mc:Choice>
            <mc:Fallback xmlns="">
              <p:pic>
                <p:nvPicPr>
                  <p:cNvPr id="1036" name="インク 1035">
                    <a:extLst>
                      <a:ext uri="{FF2B5EF4-FFF2-40B4-BE49-F238E27FC236}">
                        <a16:creationId xmlns:a16="http://schemas.microsoft.com/office/drawing/2014/main" id="{0DE36675-B419-48C7-B6B4-7EBDB2065BC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58058" y="424286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037" name="インク 1036">
                    <a:extLst>
                      <a:ext uri="{FF2B5EF4-FFF2-40B4-BE49-F238E27FC236}">
                        <a16:creationId xmlns:a16="http://schemas.microsoft.com/office/drawing/2014/main" id="{074E2B2B-049A-484D-BE87-F3558B215E60}"/>
                      </a:ext>
                    </a:extLst>
                  </p14:cNvPr>
                  <p14:cNvContentPartPr/>
                  <p14:nvPr/>
                </p14:nvContentPartPr>
                <p14:xfrm>
                  <a:off x="8162738" y="4322782"/>
                  <a:ext cx="360" cy="360"/>
                </p14:xfrm>
              </p:contentPart>
            </mc:Choice>
            <mc:Fallback xmlns="">
              <p:pic>
                <p:nvPicPr>
                  <p:cNvPr id="1037" name="インク 1036">
                    <a:extLst>
                      <a:ext uri="{FF2B5EF4-FFF2-40B4-BE49-F238E27FC236}">
                        <a16:creationId xmlns:a16="http://schemas.microsoft.com/office/drawing/2014/main" id="{074E2B2B-049A-484D-BE87-F3558B215E60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00098" y="425978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38" name="インク 1037">
                    <a:extLst>
                      <a:ext uri="{FF2B5EF4-FFF2-40B4-BE49-F238E27FC236}">
                        <a16:creationId xmlns:a16="http://schemas.microsoft.com/office/drawing/2014/main" id="{B4D0438D-D892-4961-AA01-C789D744C08D}"/>
                      </a:ext>
                    </a:extLst>
                  </p14:cNvPr>
                  <p14:cNvContentPartPr/>
                  <p14:nvPr/>
                </p14:nvContentPartPr>
                <p14:xfrm>
                  <a:off x="8212778" y="4422142"/>
                  <a:ext cx="360" cy="360"/>
                </p14:xfrm>
              </p:contentPart>
            </mc:Choice>
            <mc:Fallback xmlns="">
              <p:pic>
                <p:nvPicPr>
                  <p:cNvPr id="1038" name="インク 1037">
                    <a:extLst>
                      <a:ext uri="{FF2B5EF4-FFF2-40B4-BE49-F238E27FC236}">
                        <a16:creationId xmlns:a16="http://schemas.microsoft.com/office/drawing/2014/main" id="{B4D0438D-D892-4961-AA01-C789D744C08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50138" y="435914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040" name="インク 1039">
                    <a:extLst>
                      <a:ext uri="{FF2B5EF4-FFF2-40B4-BE49-F238E27FC236}">
                        <a16:creationId xmlns:a16="http://schemas.microsoft.com/office/drawing/2014/main" id="{F3C6ED37-FB2D-4C18-B6A1-2C596354ABB7}"/>
                      </a:ext>
                    </a:extLst>
                  </p14:cNvPr>
                  <p14:cNvContentPartPr/>
                  <p14:nvPr/>
                </p14:nvContentPartPr>
                <p14:xfrm>
                  <a:off x="8212778" y="4455622"/>
                  <a:ext cx="360" cy="360"/>
                </p14:xfrm>
              </p:contentPart>
            </mc:Choice>
            <mc:Fallback xmlns="">
              <p:pic>
                <p:nvPicPr>
                  <p:cNvPr id="1040" name="インク 1039">
                    <a:extLst>
                      <a:ext uri="{FF2B5EF4-FFF2-40B4-BE49-F238E27FC236}">
                        <a16:creationId xmlns:a16="http://schemas.microsoft.com/office/drawing/2014/main" id="{F3C6ED37-FB2D-4C18-B6A1-2C596354ABB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50138" y="439262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42" name="インク 1041">
                    <a:extLst>
                      <a:ext uri="{FF2B5EF4-FFF2-40B4-BE49-F238E27FC236}">
                        <a16:creationId xmlns:a16="http://schemas.microsoft.com/office/drawing/2014/main" id="{36517B1C-6579-4149-A5AB-B30CDA56C55B}"/>
                      </a:ext>
                    </a:extLst>
                  </p14:cNvPr>
                  <p14:cNvContentPartPr/>
                  <p14:nvPr/>
                </p14:nvContentPartPr>
                <p14:xfrm>
                  <a:off x="8204498" y="4405582"/>
                  <a:ext cx="360" cy="1800"/>
                </p14:xfrm>
              </p:contentPart>
            </mc:Choice>
            <mc:Fallback xmlns="">
              <p:pic>
                <p:nvPicPr>
                  <p:cNvPr id="1042" name="インク 1041">
                    <a:extLst>
                      <a:ext uri="{FF2B5EF4-FFF2-40B4-BE49-F238E27FC236}">
                        <a16:creationId xmlns:a16="http://schemas.microsoft.com/office/drawing/2014/main" id="{36517B1C-6579-4149-A5AB-B30CDA56C55B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141498" y="4342582"/>
                    <a:ext cx="1260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046" name="インク 1045">
                    <a:extLst>
                      <a:ext uri="{FF2B5EF4-FFF2-40B4-BE49-F238E27FC236}">
                        <a16:creationId xmlns:a16="http://schemas.microsoft.com/office/drawing/2014/main" id="{AF640511-7173-45C4-BC01-6AC6721547F5}"/>
                      </a:ext>
                    </a:extLst>
                  </p14:cNvPr>
                  <p14:cNvContentPartPr/>
                  <p14:nvPr/>
                </p14:nvContentPartPr>
                <p14:xfrm>
                  <a:off x="8403578" y="4322782"/>
                  <a:ext cx="1800" cy="360"/>
                </p14:xfrm>
              </p:contentPart>
            </mc:Choice>
            <mc:Fallback xmlns="">
              <p:pic>
                <p:nvPicPr>
                  <p:cNvPr id="1046" name="インク 1045">
                    <a:extLst>
                      <a:ext uri="{FF2B5EF4-FFF2-40B4-BE49-F238E27FC236}">
                        <a16:creationId xmlns:a16="http://schemas.microsoft.com/office/drawing/2014/main" id="{AF640511-7173-45C4-BC01-6AC6721547F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340938" y="4259782"/>
                    <a:ext cx="1274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48" name="インク 1047">
                    <a:extLst>
                      <a:ext uri="{FF2B5EF4-FFF2-40B4-BE49-F238E27FC236}">
                        <a16:creationId xmlns:a16="http://schemas.microsoft.com/office/drawing/2014/main" id="{C111FF76-C67A-4F9F-9735-856DB5CFD23C}"/>
                      </a:ext>
                    </a:extLst>
                  </p14:cNvPr>
                  <p14:cNvContentPartPr/>
                  <p14:nvPr/>
                </p14:nvContentPartPr>
                <p14:xfrm>
                  <a:off x="8420498" y="4372102"/>
                  <a:ext cx="1800" cy="3600"/>
                </p14:xfrm>
              </p:contentPart>
            </mc:Choice>
            <mc:Fallback xmlns="">
              <p:pic>
                <p:nvPicPr>
                  <p:cNvPr id="1048" name="インク 1047">
                    <a:extLst>
                      <a:ext uri="{FF2B5EF4-FFF2-40B4-BE49-F238E27FC236}">
                        <a16:creationId xmlns:a16="http://schemas.microsoft.com/office/drawing/2014/main" id="{C111FF76-C67A-4F9F-9735-856DB5CFD23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357858" y="4309102"/>
                    <a:ext cx="1274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049" name="インク 1048">
                    <a:extLst>
                      <a:ext uri="{FF2B5EF4-FFF2-40B4-BE49-F238E27FC236}">
                        <a16:creationId xmlns:a16="http://schemas.microsoft.com/office/drawing/2014/main" id="{4E49C1F2-D99E-491D-8CEE-8E5BA762F10B}"/>
                      </a:ext>
                    </a:extLst>
                  </p14:cNvPr>
                  <p14:cNvContentPartPr/>
                  <p14:nvPr/>
                </p14:nvContentPartPr>
                <p14:xfrm>
                  <a:off x="8345618" y="4405582"/>
                  <a:ext cx="360" cy="360"/>
                </p14:xfrm>
              </p:contentPart>
            </mc:Choice>
            <mc:Fallback xmlns="">
              <p:pic>
                <p:nvPicPr>
                  <p:cNvPr id="1049" name="インク 1048">
                    <a:extLst>
                      <a:ext uri="{FF2B5EF4-FFF2-40B4-BE49-F238E27FC236}">
                        <a16:creationId xmlns:a16="http://schemas.microsoft.com/office/drawing/2014/main" id="{4E49C1F2-D99E-491D-8CEE-8E5BA762F10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282978" y="434258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51" name="インク 1050">
                    <a:extLst>
                      <a:ext uri="{FF2B5EF4-FFF2-40B4-BE49-F238E27FC236}">
                        <a16:creationId xmlns:a16="http://schemas.microsoft.com/office/drawing/2014/main" id="{2905CB35-7DE9-46B5-8805-24C82897FCC5}"/>
                      </a:ext>
                    </a:extLst>
                  </p14:cNvPr>
                  <p14:cNvContentPartPr/>
                  <p14:nvPr/>
                </p14:nvContentPartPr>
                <p14:xfrm>
                  <a:off x="8162738" y="4156102"/>
                  <a:ext cx="360" cy="360"/>
                </p14:xfrm>
              </p:contentPart>
            </mc:Choice>
            <mc:Fallback xmlns="">
              <p:pic>
                <p:nvPicPr>
                  <p:cNvPr id="1051" name="インク 1050">
                    <a:extLst>
                      <a:ext uri="{FF2B5EF4-FFF2-40B4-BE49-F238E27FC236}">
                        <a16:creationId xmlns:a16="http://schemas.microsoft.com/office/drawing/2014/main" id="{2905CB35-7DE9-46B5-8805-24C82897FCC5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145098" y="413846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052" name="インク 1051">
                    <a:extLst>
                      <a:ext uri="{FF2B5EF4-FFF2-40B4-BE49-F238E27FC236}">
                        <a16:creationId xmlns:a16="http://schemas.microsoft.com/office/drawing/2014/main" id="{EB35E3AE-5D5C-4E96-868B-1A315FAFEB42}"/>
                      </a:ext>
                    </a:extLst>
                  </p14:cNvPr>
                  <p14:cNvContentPartPr/>
                  <p14:nvPr/>
                </p14:nvContentPartPr>
                <p14:xfrm>
                  <a:off x="8232938" y="4156102"/>
                  <a:ext cx="5040" cy="13320"/>
                </p14:xfrm>
              </p:contentPart>
            </mc:Choice>
            <mc:Fallback xmlns="">
              <p:pic>
                <p:nvPicPr>
                  <p:cNvPr id="1052" name="インク 1051">
                    <a:extLst>
                      <a:ext uri="{FF2B5EF4-FFF2-40B4-BE49-F238E27FC236}">
                        <a16:creationId xmlns:a16="http://schemas.microsoft.com/office/drawing/2014/main" id="{EB35E3AE-5D5C-4E96-868B-1A315FAFEB4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8215298" y="4138462"/>
                    <a:ext cx="4068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054" name="インク 1053">
                    <a:extLst>
                      <a:ext uri="{FF2B5EF4-FFF2-40B4-BE49-F238E27FC236}">
                        <a16:creationId xmlns:a16="http://schemas.microsoft.com/office/drawing/2014/main" id="{C04A45D6-2508-4A11-AF9A-3638DA0CEF30}"/>
                      </a:ext>
                    </a:extLst>
                  </p14:cNvPr>
                  <p14:cNvContentPartPr/>
                  <p14:nvPr/>
                </p14:nvContentPartPr>
                <p14:xfrm>
                  <a:off x="8204498" y="4538422"/>
                  <a:ext cx="360" cy="360"/>
                </p14:xfrm>
              </p:contentPart>
            </mc:Choice>
            <mc:Fallback xmlns="">
              <p:pic>
                <p:nvPicPr>
                  <p:cNvPr id="1054" name="インク 1053">
                    <a:extLst>
                      <a:ext uri="{FF2B5EF4-FFF2-40B4-BE49-F238E27FC236}">
                        <a16:creationId xmlns:a16="http://schemas.microsoft.com/office/drawing/2014/main" id="{C04A45D6-2508-4A11-AF9A-3638DA0CEF3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186498" y="452078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55" name="インク 1054">
                    <a:extLst>
                      <a:ext uri="{FF2B5EF4-FFF2-40B4-BE49-F238E27FC236}">
                        <a16:creationId xmlns:a16="http://schemas.microsoft.com/office/drawing/2014/main" id="{C63DB459-6BF5-4EA7-8130-F4591637C0BA}"/>
                      </a:ext>
                    </a:extLst>
                  </p14:cNvPr>
                  <p14:cNvContentPartPr/>
                  <p14:nvPr/>
                </p14:nvContentPartPr>
                <p14:xfrm>
                  <a:off x="8220698" y="4547062"/>
                  <a:ext cx="360" cy="360"/>
                </p14:xfrm>
              </p:contentPart>
            </mc:Choice>
            <mc:Fallback xmlns="">
              <p:pic>
                <p:nvPicPr>
                  <p:cNvPr id="1055" name="インク 1054">
                    <a:extLst>
                      <a:ext uri="{FF2B5EF4-FFF2-40B4-BE49-F238E27FC236}">
                        <a16:creationId xmlns:a16="http://schemas.microsoft.com/office/drawing/2014/main" id="{C63DB459-6BF5-4EA7-8130-F4591637C0BA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203058" y="452906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056" name="インク 1055">
                    <a:extLst>
                      <a:ext uri="{FF2B5EF4-FFF2-40B4-BE49-F238E27FC236}">
                        <a16:creationId xmlns:a16="http://schemas.microsoft.com/office/drawing/2014/main" id="{0AFD5B8A-492B-4269-95D9-C9D6CDF25013}"/>
                      </a:ext>
                    </a:extLst>
                  </p14:cNvPr>
                  <p14:cNvContentPartPr/>
                  <p14:nvPr/>
                </p14:nvContentPartPr>
                <p14:xfrm>
                  <a:off x="8220698" y="4547062"/>
                  <a:ext cx="360" cy="360"/>
                </p14:xfrm>
              </p:contentPart>
            </mc:Choice>
            <mc:Fallback xmlns="">
              <p:pic>
                <p:nvPicPr>
                  <p:cNvPr id="1056" name="インク 1055">
                    <a:extLst>
                      <a:ext uri="{FF2B5EF4-FFF2-40B4-BE49-F238E27FC236}">
                        <a16:creationId xmlns:a16="http://schemas.microsoft.com/office/drawing/2014/main" id="{0AFD5B8A-492B-4269-95D9-C9D6CDF25013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203058" y="452906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57" name="インク 1056">
                    <a:extLst>
                      <a:ext uri="{FF2B5EF4-FFF2-40B4-BE49-F238E27FC236}">
                        <a16:creationId xmlns:a16="http://schemas.microsoft.com/office/drawing/2014/main" id="{4FE3F80C-BA57-4CE2-9663-F5CAFC3922AA}"/>
                      </a:ext>
                    </a:extLst>
                  </p14:cNvPr>
                  <p14:cNvContentPartPr/>
                  <p14:nvPr/>
                </p14:nvContentPartPr>
                <p14:xfrm>
                  <a:off x="8220698" y="4547062"/>
                  <a:ext cx="360" cy="360"/>
                </p14:xfrm>
              </p:contentPart>
            </mc:Choice>
            <mc:Fallback xmlns="">
              <p:pic>
                <p:nvPicPr>
                  <p:cNvPr id="1057" name="インク 1056">
                    <a:extLst>
                      <a:ext uri="{FF2B5EF4-FFF2-40B4-BE49-F238E27FC236}">
                        <a16:creationId xmlns:a16="http://schemas.microsoft.com/office/drawing/2014/main" id="{4FE3F80C-BA57-4CE2-9663-F5CAFC3922AA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203058" y="452906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059" name="インク 1058">
                    <a:extLst>
                      <a:ext uri="{FF2B5EF4-FFF2-40B4-BE49-F238E27FC236}">
                        <a16:creationId xmlns:a16="http://schemas.microsoft.com/office/drawing/2014/main" id="{AC83565B-C86C-438B-B2E4-0F1DC9A9A0FE}"/>
                      </a:ext>
                    </a:extLst>
                  </p14:cNvPr>
                  <p14:cNvContentPartPr/>
                  <p14:nvPr/>
                </p14:nvContentPartPr>
                <p14:xfrm>
                  <a:off x="8204498" y="4605022"/>
                  <a:ext cx="360" cy="360"/>
                </p14:xfrm>
              </p:contentPart>
            </mc:Choice>
            <mc:Fallback xmlns="">
              <p:pic>
                <p:nvPicPr>
                  <p:cNvPr id="1059" name="インク 1058">
                    <a:extLst>
                      <a:ext uri="{FF2B5EF4-FFF2-40B4-BE49-F238E27FC236}">
                        <a16:creationId xmlns:a16="http://schemas.microsoft.com/office/drawing/2014/main" id="{AC83565B-C86C-438B-B2E4-0F1DC9A9A0FE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186498" y="458702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60" name="インク 1059">
                    <a:extLst>
                      <a:ext uri="{FF2B5EF4-FFF2-40B4-BE49-F238E27FC236}">
                        <a16:creationId xmlns:a16="http://schemas.microsoft.com/office/drawing/2014/main" id="{D8414AAF-C7A4-4AF8-9CBE-D49726FF9206}"/>
                      </a:ext>
                    </a:extLst>
                  </p14:cNvPr>
                  <p14:cNvContentPartPr/>
                  <p14:nvPr/>
                </p14:nvContentPartPr>
                <p14:xfrm>
                  <a:off x="8204498" y="4571902"/>
                  <a:ext cx="360" cy="360"/>
                </p14:xfrm>
              </p:contentPart>
            </mc:Choice>
            <mc:Fallback xmlns="">
              <p:pic>
                <p:nvPicPr>
                  <p:cNvPr id="1060" name="インク 1059">
                    <a:extLst>
                      <a:ext uri="{FF2B5EF4-FFF2-40B4-BE49-F238E27FC236}">
                        <a16:creationId xmlns:a16="http://schemas.microsoft.com/office/drawing/2014/main" id="{D8414AAF-C7A4-4AF8-9CBE-D49726FF9206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186498" y="455426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61" name="インク 1060">
                    <a:extLst>
                      <a:ext uri="{FF2B5EF4-FFF2-40B4-BE49-F238E27FC236}">
                        <a16:creationId xmlns:a16="http://schemas.microsoft.com/office/drawing/2014/main" id="{12CFE891-686C-471C-A0D5-A6A567AC3012}"/>
                      </a:ext>
                    </a:extLst>
                  </p14:cNvPr>
                  <p14:cNvContentPartPr/>
                  <p14:nvPr/>
                </p14:nvContentPartPr>
                <p14:xfrm>
                  <a:off x="8229338" y="4588462"/>
                  <a:ext cx="3600" cy="6840"/>
                </p14:xfrm>
              </p:contentPart>
            </mc:Choice>
            <mc:Fallback xmlns="">
              <p:pic>
                <p:nvPicPr>
                  <p:cNvPr id="1061" name="インク 1060">
                    <a:extLst>
                      <a:ext uri="{FF2B5EF4-FFF2-40B4-BE49-F238E27FC236}">
                        <a16:creationId xmlns:a16="http://schemas.microsoft.com/office/drawing/2014/main" id="{12CFE891-686C-471C-A0D5-A6A567AC3012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8211698" y="4570462"/>
                    <a:ext cx="3924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62" name="インク 1061">
                    <a:extLst>
                      <a:ext uri="{FF2B5EF4-FFF2-40B4-BE49-F238E27FC236}">
                        <a16:creationId xmlns:a16="http://schemas.microsoft.com/office/drawing/2014/main" id="{69A46CDE-2DE3-41ED-AC01-135D0DA0CCF5}"/>
                      </a:ext>
                    </a:extLst>
                  </p14:cNvPr>
                  <p14:cNvContentPartPr/>
                  <p14:nvPr/>
                </p14:nvContentPartPr>
                <p14:xfrm>
                  <a:off x="8204498" y="4621942"/>
                  <a:ext cx="360" cy="360"/>
                </p14:xfrm>
              </p:contentPart>
            </mc:Choice>
            <mc:Fallback xmlns="">
              <p:pic>
                <p:nvPicPr>
                  <p:cNvPr id="1062" name="インク 1061">
                    <a:extLst>
                      <a:ext uri="{FF2B5EF4-FFF2-40B4-BE49-F238E27FC236}">
                        <a16:creationId xmlns:a16="http://schemas.microsoft.com/office/drawing/2014/main" id="{69A46CDE-2DE3-41ED-AC01-135D0DA0CCF5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186498" y="460394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63" name="インク 1062">
                    <a:extLst>
                      <a:ext uri="{FF2B5EF4-FFF2-40B4-BE49-F238E27FC236}">
                        <a16:creationId xmlns:a16="http://schemas.microsoft.com/office/drawing/2014/main" id="{5888DE77-520F-4F70-8977-6AAB9ADBF6D8}"/>
                      </a:ext>
                    </a:extLst>
                  </p14:cNvPr>
                  <p14:cNvContentPartPr/>
                  <p14:nvPr/>
                </p14:nvContentPartPr>
                <p14:xfrm>
                  <a:off x="8270738" y="4621942"/>
                  <a:ext cx="360" cy="360"/>
                </p14:xfrm>
              </p:contentPart>
            </mc:Choice>
            <mc:Fallback xmlns="">
              <p:pic>
                <p:nvPicPr>
                  <p:cNvPr id="1063" name="インク 1062">
                    <a:extLst>
                      <a:ext uri="{FF2B5EF4-FFF2-40B4-BE49-F238E27FC236}">
                        <a16:creationId xmlns:a16="http://schemas.microsoft.com/office/drawing/2014/main" id="{5888DE77-520F-4F70-8977-6AAB9ADBF6D8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253098" y="460394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64" name="インク 1063">
                    <a:extLst>
                      <a:ext uri="{FF2B5EF4-FFF2-40B4-BE49-F238E27FC236}">
                        <a16:creationId xmlns:a16="http://schemas.microsoft.com/office/drawing/2014/main" id="{A3DC95F6-4386-4697-B951-5CCB7F45D2DA}"/>
                      </a:ext>
                    </a:extLst>
                  </p14:cNvPr>
                  <p14:cNvContentPartPr/>
                  <p14:nvPr/>
                </p14:nvContentPartPr>
                <p14:xfrm>
                  <a:off x="8237978" y="4621942"/>
                  <a:ext cx="360" cy="360"/>
                </p14:xfrm>
              </p:contentPart>
            </mc:Choice>
            <mc:Fallback xmlns="">
              <p:pic>
                <p:nvPicPr>
                  <p:cNvPr id="1064" name="インク 1063">
                    <a:extLst>
                      <a:ext uri="{FF2B5EF4-FFF2-40B4-BE49-F238E27FC236}">
                        <a16:creationId xmlns:a16="http://schemas.microsoft.com/office/drawing/2014/main" id="{A3DC95F6-4386-4697-B951-5CCB7F45D2DA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219978" y="460394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065" name="インク 1064">
                    <a:extLst>
                      <a:ext uri="{FF2B5EF4-FFF2-40B4-BE49-F238E27FC236}">
                        <a16:creationId xmlns:a16="http://schemas.microsoft.com/office/drawing/2014/main" id="{E4794B47-1F4A-45E3-89E6-BB4982328922}"/>
                      </a:ext>
                    </a:extLst>
                  </p14:cNvPr>
                  <p14:cNvContentPartPr/>
                  <p14:nvPr/>
                </p14:nvContentPartPr>
                <p14:xfrm>
                  <a:off x="8245898" y="4621942"/>
                  <a:ext cx="360" cy="360"/>
                </p14:xfrm>
              </p:contentPart>
            </mc:Choice>
            <mc:Fallback xmlns="">
              <p:pic>
                <p:nvPicPr>
                  <p:cNvPr id="1065" name="インク 1064">
                    <a:extLst>
                      <a:ext uri="{FF2B5EF4-FFF2-40B4-BE49-F238E27FC236}">
                        <a16:creationId xmlns:a16="http://schemas.microsoft.com/office/drawing/2014/main" id="{E4794B47-1F4A-45E3-89E6-BB4982328922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227898" y="460394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6" name="インク 1065">
                    <a:extLst>
                      <a:ext uri="{FF2B5EF4-FFF2-40B4-BE49-F238E27FC236}">
                        <a16:creationId xmlns:a16="http://schemas.microsoft.com/office/drawing/2014/main" id="{3E459506-98AD-4832-ADFD-208B8A7B8518}"/>
                      </a:ext>
                    </a:extLst>
                  </p14:cNvPr>
                  <p14:cNvContentPartPr/>
                  <p14:nvPr/>
                </p14:nvContentPartPr>
                <p14:xfrm>
                  <a:off x="8245898" y="4605382"/>
                  <a:ext cx="360" cy="16920"/>
                </p14:xfrm>
              </p:contentPart>
            </mc:Choice>
            <mc:Fallback xmlns="">
              <p:pic>
                <p:nvPicPr>
                  <p:cNvPr id="1066" name="インク 1065">
                    <a:extLst>
                      <a:ext uri="{FF2B5EF4-FFF2-40B4-BE49-F238E27FC236}">
                        <a16:creationId xmlns:a16="http://schemas.microsoft.com/office/drawing/2014/main" id="{3E459506-98AD-4832-ADFD-208B8A7B8518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227898" y="4587742"/>
                    <a:ext cx="3600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67" name="インク 1066">
                    <a:extLst>
                      <a:ext uri="{FF2B5EF4-FFF2-40B4-BE49-F238E27FC236}">
                        <a16:creationId xmlns:a16="http://schemas.microsoft.com/office/drawing/2014/main" id="{0ADCD892-1CB6-43BF-93CD-C48D7B5CF15E}"/>
                      </a:ext>
                    </a:extLst>
                  </p14:cNvPr>
                  <p14:cNvContentPartPr/>
                  <p14:nvPr/>
                </p14:nvContentPartPr>
                <p14:xfrm>
                  <a:off x="8245898" y="4562182"/>
                  <a:ext cx="360" cy="1800"/>
                </p14:xfrm>
              </p:contentPart>
            </mc:Choice>
            <mc:Fallback xmlns="">
              <p:pic>
                <p:nvPicPr>
                  <p:cNvPr id="1067" name="インク 1066">
                    <a:extLst>
                      <a:ext uri="{FF2B5EF4-FFF2-40B4-BE49-F238E27FC236}">
                        <a16:creationId xmlns:a16="http://schemas.microsoft.com/office/drawing/2014/main" id="{0ADCD892-1CB6-43BF-93CD-C48D7B5CF15E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8227898" y="4544182"/>
                    <a:ext cx="3600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68" name="インク 1067">
                    <a:extLst>
                      <a:ext uri="{FF2B5EF4-FFF2-40B4-BE49-F238E27FC236}">
                        <a16:creationId xmlns:a16="http://schemas.microsoft.com/office/drawing/2014/main" id="{53B43A4E-EEEC-44DD-BED9-D4CDECCFD85E}"/>
                      </a:ext>
                    </a:extLst>
                  </p14:cNvPr>
                  <p14:cNvContentPartPr/>
                  <p14:nvPr/>
                </p14:nvContentPartPr>
                <p14:xfrm>
                  <a:off x="8254178" y="4513582"/>
                  <a:ext cx="360" cy="360"/>
                </p14:xfrm>
              </p:contentPart>
            </mc:Choice>
            <mc:Fallback xmlns="">
              <p:pic>
                <p:nvPicPr>
                  <p:cNvPr id="1068" name="インク 1067">
                    <a:extLst>
                      <a:ext uri="{FF2B5EF4-FFF2-40B4-BE49-F238E27FC236}">
                        <a16:creationId xmlns:a16="http://schemas.microsoft.com/office/drawing/2014/main" id="{53B43A4E-EEEC-44DD-BED9-D4CDECCFD85E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236538" y="449558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069" name="インク 1068">
                    <a:extLst>
                      <a:ext uri="{FF2B5EF4-FFF2-40B4-BE49-F238E27FC236}">
                        <a16:creationId xmlns:a16="http://schemas.microsoft.com/office/drawing/2014/main" id="{80A9DAAC-3016-447D-A164-9630CB80D604}"/>
                      </a:ext>
                    </a:extLst>
                  </p14:cNvPr>
                  <p14:cNvContentPartPr/>
                  <p14:nvPr/>
                </p14:nvContentPartPr>
                <p14:xfrm>
                  <a:off x="8236538" y="4547062"/>
                  <a:ext cx="1800" cy="1800"/>
                </p14:xfrm>
              </p:contentPart>
            </mc:Choice>
            <mc:Fallback xmlns="">
              <p:pic>
                <p:nvPicPr>
                  <p:cNvPr id="1069" name="インク 1068">
                    <a:extLst>
                      <a:ext uri="{FF2B5EF4-FFF2-40B4-BE49-F238E27FC236}">
                        <a16:creationId xmlns:a16="http://schemas.microsoft.com/office/drawing/2014/main" id="{80A9DAAC-3016-447D-A164-9630CB80D604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8218538" y="4529062"/>
                    <a:ext cx="374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070" name="インク 1069">
                    <a:extLst>
                      <a:ext uri="{FF2B5EF4-FFF2-40B4-BE49-F238E27FC236}">
                        <a16:creationId xmlns:a16="http://schemas.microsoft.com/office/drawing/2014/main" id="{9641116C-9087-4E8F-A4CA-AF7B9E03401F}"/>
                      </a:ext>
                    </a:extLst>
                  </p14:cNvPr>
                  <p14:cNvContentPartPr/>
                  <p14:nvPr/>
                </p14:nvContentPartPr>
                <p14:xfrm>
                  <a:off x="8187938" y="4571902"/>
                  <a:ext cx="360" cy="360"/>
                </p14:xfrm>
              </p:contentPart>
            </mc:Choice>
            <mc:Fallback xmlns="">
              <p:pic>
                <p:nvPicPr>
                  <p:cNvPr id="1070" name="インク 1069">
                    <a:extLst>
                      <a:ext uri="{FF2B5EF4-FFF2-40B4-BE49-F238E27FC236}">
                        <a16:creationId xmlns:a16="http://schemas.microsoft.com/office/drawing/2014/main" id="{9641116C-9087-4E8F-A4CA-AF7B9E03401F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169938" y="455426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071" name="インク 1070">
                    <a:extLst>
                      <a:ext uri="{FF2B5EF4-FFF2-40B4-BE49-F238E27FC236}">
                        <a16:creationId xmlns:a16="http://schemas.microsoft.com/office/drawing/2014/main" id="{C720E3FF-6BEE-4314-A8B7-627E3E5D7D85}"/>
                      </a:ext>
                    </a:extLst>
                  </p14:cNvPr>
                  <p14:cNvContentPartPr/>
                  <p14:nvPr/>
                </p14:nvContentPartPr>
                <p14:xfrm>
                  <a:off x="8187938" y="4558942"/>
                  <a:ext cx="360" cy="5040"/>
                </p14:xfrm>
              </p:contentPart>
            </mc:Choice>
            <mc:Fallback xmlns="">
              <p:pic>
                <p:nvPicPr>
                  <p:cNvPr id="1071" name="インク 1070">
                    <a:extLst>
                      <a:ext uri="{FF2B5EF4-FFF2-40B4-BE49-F238E27FC236}">
                        <a16:creationId xmlns:a16="http://schemas.microsoft.com/office/drawing/2014/main" id="{C720E3FF-6BEE-4314-A8B7-627E3E5D7D85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8169938" y="4540942"/>
                    <a:ext cx="3600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072" name="インク 1071">
                    <a:extLst>
                      <a:ext uri="{FF2B5EF4-FFF2-40B4-BE49-F238E27FC236}">
                        <a16:creationId xmlns:a16="http://schemas.microsoft.com/office/drawing/2014/main" id="{666E6925-A76A-43C0-B154-2A9A954EDE89}"/>
                      </a:ext>
                    </a:extLst>
                  </p14:cNvPr>
                  <p14:cNvContentPartPr/>
                  <p14:nvPr/>
                </p14:nvContentPartPr>
                <p14:xfrm>
                  <a:off x="8187938" y="4538422"/>
                  <a:ext cx="360" cy="360"/>
                </p14:xfrm>
              </p:contentPart>
            </mc:Choice>
            <mc:Fallback xmlns="">
              <p:pic>
                <p:nvPicPr>
                  <p:cNvPr id="1072" name="インク 1071">
                    <a:extLst>
                      <a:ext uri="{FF2B5EF4-FFF2-40B4-BE49-F238E27FC236}">
                        <a16:creationId xmlns:a16="http://schemas.microsoft.com/office/drawing/2014/main" id="{666E6925-A76A-43C0-B154-2A9A954EDE89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169938" y="452078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073" name="インク 1072">
                    <a:extLst>
                      <a:ext uri="{FF2B5EF4-FFF2-40B4-BE49-F238E27FC236}">
                        <a16:creationId xmlns:a16="http://schemas.microsoft.com/office/drawing/2014/main" id="{16225425-888E-4FB2-A523-FFE36B1EA698}"/>
                      </a:ext>
                    </a:extLst>
                  </p14:cNvPr>
                  <p14:cNvContentPartPr/>
                  <p14:nvPr/>
                </p14:nvContentPartPr>
                <p14:xfrm>
                  <a:off x="8187938" y="4538422"/>
                  <a:ext cx="360" cy="360"/>
                </p14:xfrm>
              </p:contentPart>
            </mc:Choice>
            <mc:Fallback xmlns="">
              <p:pic>
                <p:nvPicPr>
                  <p:cNvPr id="1073" name="インク 1072">
                    <a:extLst>
                      <a:ext uri="{FF2B5EF4-FFF2-40B4-BE49-F238E27FC236}">
                        <a16:creationId xmlns:a16="http://schemas.microsoft.com/office/drawing/2014/main" id="{16225425-888E-4FB2-A523-FFE36B1EA698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8169938" y="4520782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074" name="インク 1073">
                    <a:extLst>
                      <a:ext uri="{FF2B5EF4-FFF2-40B4-BE49-F238E27FC236}">
                        <a16:creationId xmlns:a16="http://schemas.microsoft.com/office/drawing/2014/main" id="{AD5A59D2-975D-4EE6-B951-DEF35D88B39C}"/>
                      </a:ext>
                    </a:extLst>
                  </p14:cNvPr>
                  <p14:cNvContentPartPr/>
                  <p14:nvPr/>
                </p14:nvContentPartPr>
                <p14:xfrm>
                  <a:off x="8104418" y="4206142"/>
                  <a:ext cx="1800" cy="360"/>
                </p14:xfrm>
              </p:contentPart>
            </mc:Choice>
            <mc:Fallback xmlns="">
              <p:pic>
                <p:nvPicPr>
                  <p:cNvPr id="1074" name="インク 1073">
                    <a:extLst>
                      <a:ext uri="{FF2B5EF4-FFF2-40B4-BE49-F238E27FC236}">
                        <a16:creationId xmlns:a16="http://schemas.microsoft.com/office/drawing/2014/main" id="{AD5A59D2-975D-4EE6-B951-DEF35D88B39C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8086778" y="4188502"/>
                    <a:ext cx="3744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077" name="矢印: 右 1076">
              <a:extLst>
                <a:ext uri="{FF2B5EF4-FFF2-40B4-BE49-F238E27FC236}">
                  <a16:creationId xmlns:a16="http://schemas.microsoft.com/office/drawing/2014/main" id="{E14A1E98-3716-4796-B883-93D95C9A7985}"/>
                </a:ext>
              </a:extLst>
            </p:cNvPr>
            <p:cNvSpPr/>
            <p:nvPr/>
          </p:nvSpPr>
          <p:spPr>
            <a:xfrm rot="1859507">
              <a:off x="6247116" y="4524335"/>
              <a:ext cx="680021" cy="320049"/>
            </a:xfrm>
            <a:prstGeom prst="rightArrow">
              <a:avLst>
                <a:gd name="adj1" fmla="val 65122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矢印: 右 117">
              <a:extLst>
                <a:ext uri="{FF2B5EF4-FFF2-40B4-BE49-F238E27FC236}">
                  <a16:creationId xmlns:a16="http://schemas.microsoft.com/office/drawing/2014/main" id="{C92371E1-F6E9-45F2-9AA5-752615BFDFAF}"/>
                </a:ext>
              </a:extLst>
            </p:cNvPr>
            <p:cNvSpPr/>
            <p:nvPr/>
          </p:nvSpPr>
          <p:spPr>
            <a:xfrm rot="7855031">
              <a:off x="8091814" y="4010606"/>
              <a:ext cx="680021" cy="320049"/>
            </a:xfrm>
            <a:prstGeom prst="rightArrow">
              <a:avLst>
                <a:gd name="adj1" fmla="val 65122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42DB451F-0F34-46DD-9832-A21C733CFED8}"/>
              </a:ext>
            </a:extLst>
          </p:cNvPr>
          <p:cNvGrpSpPr/>
          <p:nvPr/>
        </p:nvGrpSpPr>
        <p:grpSpPr>
          <a:xfrm>
            <a:off x="3792545" y="4220644"/>
            <a:ext cx="1564081" cy="1167212"/>
            <a:chOff x="3467246" y="2890765"/>
            <a:chExt cx="1843420" cy="1361864"/>
          </a:xfrm>
        </p:grpSpPr>
        <p:sp>
          <p:nvSpPr>
            <p:cNvPr id="15" name="吹き出し: 折線 14">
              <a:extLst>
                <a:ext uri="{FF2B5EF4-FFF2-40B4-BE49-F238E27FC236}">
                  <a16:creationId xmlns:a16="http://schemas.microsoft.com/office/drawing/2014/main" id="{84697487-50BF-41A3-A320-94934FD94F97}"/>
                </a:ext>
              </a:extLst>
            </p:cNvPr>
            <p:cNvSpPr/>
            <p:nvPr/>
          </p:nvSpPr>
          <p:spPr>
            <a:xfrm>
              <a:off x="3467246" y="2890765"/>
              <a:ext cx="1843420" cy="1361864"/>
            </a:xfrm>
            <a:prstGeom prst="borderCallout2">
              <a:avLst>
                <a:gd name="adj1" fmla="val 123092"/>
                <a:gd name="adj2" fmla="val 77958"/>
                <a:gd name="adj3" fmla="val 103304"/>
                <a:gd name="adj4" fmla="val 9122"/>
                <a:gd name="adj5" fmla="val 123046"/>
                <a:gd name="adj6" fmla="val 77822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78" name="Picture 8" descr="ソース画像を表示">
              <a:extLst>
                <a:ext uri="{FF2B5EF4-FFF2-40B4-BE49-F238E27FC236}">
                  <a16:creationId xmlns:a16="http://schemas.microsoft.com/office/drawing/2014/main" id="{82398799-C779-49A8-8819-7F9626749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1" t="13008" r="18868" b="22356"/>
            <a:stretch/>
          </p:blipFill>
          <p:spPr bwMode="auto">
            <a:xfrm>
              <a:off x="4133975" y="3369942"/>
              <a:ext cx="720734" cy="77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09BE52-8E43-4A5D-A418-3280B69476EF}"/>
                </a:ext>
              </a:extLst>
            </p:cNvPr>
            <p:cNvSpPr txBox="1"/>
            <p:nvPr/>
          </p:nvSpPr>
          <p:spPr>
            <a:xfrm>
              <a:off x="3572941" y="2916507"/>
              <a:ext cx="1281767" cy="414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〇〇さん</a:t>
              </a:r>
            </a:p>
          </p:txBody>
        </p:sp>
      </p:grp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00CE2223-620D-4023-9308-F649896D742E}"/>
              </a:ext>
            </a:extLst>
          </p:cNvPr>
          <p:cNvSpPr txBox="1"/>
          <p:nvPr/>
        </p:nvSpPr>
        <p:spPr>
          <a:xfrm>
            <a:off x="1068792" y="859219"/>
            <a:ext cx="7444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コロナ渦のロックダウンにおける</a:t>
            </a:r>
            <a:r>
              <a:rPr lang="ja-JP" altLang="en-US" sz="2400" b="1" u="sng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学習機会の損失</a:t>
            </a:r>
            <a:endParaRPr lang="en-US" altLang="ja-JP" sz="2400" b="1" u="sng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教授室と学生室の</a:t>
            </a:r>
            <a:r>
              <a:rPr lang="ja-JP" altLang="en-US" sz="2400" b="1" u="sng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距離</a:t>
            </a:r>
            <a:endParaRPr lang="en-US" altLang="ja-JP" sz="2400" b="1" u="sng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フリーアドレスシステムでの</a:t>
            </a:r>
            <a:r>
              <a:rPr lang="ja-JP" altLang="en-US" sz="2400" b="1" u="sng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座席確保</a:t>
            </a:r>
            <a:endParaRPr lang="en-US" altLang="ja-JP" sz="2400" b="1" u="sng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B0B65F4-1A0D-FD4E-E798-7F04B317DC1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A5F460A-392D-52C6-C23E-33A733CA7F50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背景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CFDD0261-8957-F61E-FDA7-033E6694AD01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741C17A2-8BD9-4198-44F7-D683B940E923}"/>
              </a:ext>
            </a:extLst>
          </p:cNvPr>
          <p:cNvCxnSpPr>
            <a:cxnSpLocks/>
          </p:cNvCxnSpPr>
          <p:nvPr/>
        </p:nvCxnSpPr>
        <p:spPr>
          <a:xfrm>
            <a:off x="-24080" y="621282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82518607-BEC9-B24E-9587-284E2FD5097D}"/>
              </a:ext>
            </a:extLst>
          </p:cNvPr>
          <p:cNvSpPr/>
          <p:nvPr/>
        </p:nvSpPr>
        <p:spPr>
          <a:xfrm>
            <a:off x="-11017" y="2279168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49689CF-142A-E0F5-91A8-F0556078460D}"/>
              </a:ext>
            </a:extLst>
          </p:cNvPr>
          <p:cNvSpPr txBox="1"/>
          <p:nvPr/>
        </p:nvSpPr>
        <p:spPr>
          <a:xfrm>
            <a:off x="546022" y="2294667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目的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1A9E502-4E79-2BBE-8844-333EC07AC207}"/>
              </a:ext>
            </a:extLst>
          </p:cNvPr>
          <p:cNvSpPr/>
          <p:nvPr/>
        </p:nvSpPr>
        <p:spPr>
          <a:xfrm>
            <a:off x="238463" y="2280136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9B65CF5D-B94E-477A-EBA9-7807D4AB878B}"/>
              </a:ext>
            </a:extLst>
          </p:cNvPr>
          <p:cNvCxnSpPr>
            <a:cxnSpLocks/>
          </p:cNvCxnSpPr>
          <p:nvPr/>
        </p:nvCxnSpPr>
        <p:spPr>
          <a:xfrm>
            <a:off x="-63269" y="292793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01ECA61A-DFD4-3321-171C-2CFFE7C6ECDC}"/>
              </a:ext>
            </a:extLst>
          </p:cNvPr>
          <p:cNvCxnSpPr>
            <a:cxnSpLocks/>
          </p:cNvCxnSpPr>
          <p:nvPr/>
        </p:nvCxnSpPr>
        <p:spPr>
          <a:xfrm>
            <a:off x="-95078" y="2281604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07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ログイン画面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47E78AA7-909A-B6BA-62DD-BA0CCD5C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000125"/>
            <a:ext cx="7772400" cy="485775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A97F53-7B71-2CD3-1C64-9E524D8990D9}"/>
              </a:ext>
            </a:extLst>
          </p:cNvPr>
          <p:cNvSpPr txBox="1"/>
          <p:nvPr/>
        </p:nvSpPr>
        <p:spPr>
          <a:xfrm>
            <a:off x="1631225" y="5421732"/>
            <a:ext cx="588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 : </a:t>
            </a:r>
            <a:r>
              <a:rPr kumimoji="1" lang="en" altLang="ja-JP" sz="24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http://133.49.27.53/AKASHI/</a:t>
            </a:r>
            <a:r>
              <a:rPr kumimoji="1" lang="en" altLang="ja-JP" sz="24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login.php</a:t>
            </a:r>
            <a:endParaRPr kumimoji="1" lang="ja-JP" altLang="en-US" sz="2400" u="sng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72B54D4-6348-9E0C-9493-1423FAE6A723}"/>
              </a:ext>
            </a:extLst>
          </p:cNvPr>
          <p:cNvSpPr/>
          <p:nvPr/>
        </p:nvSpPr>
        <p:spPr>
          <a:xfrm>
            <a:off x="3558067" y="4535424"/>
            <a:ext cx="1481328" cy="36576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A0298E-41AE-A464-EFA3-E4D699E6D493}"/>
              </a:ext>
            </a:extLst>
          </p:cNvPr>
          <p:cNvSpPr txBox="1"/>
          <p:nvPr/>
        </p:nvSpPr>
        <p:spPr>
          <a:xfrm>
            <a:off x="2823763" y="6038989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学内ネットワークからアクセス可能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D63BD5-07C2-CD60-A5D0-2ED6CD8BEA5D}"/>
              </a:ext>
            </a:extLst>
          </p:cNvPr>
          <p:cNvSpPr/>
          <p:nvPr/>
        </p:nvSpPr>
        <p:spPr>
          <a:xfrm>
            <a:off x="5039395" y="4535424"/>
            <a:ext cx="1481328" cy="36576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81BEE7-9A17-53C6-538F-6EDC2D4B876C}"/>
              </a:ext>
            </a:extLst>
          </p:cNvPr>
          <p:cNvSpPr txBox="1"/>
          <p:nvPr/>
        </p:nvSpPr>
        <p:spPr>
          <a:xfrm>
            <a:off x="3744733" y="50117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新規登録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441B78-7172-5190-9DBF-88DF1EB108C7}"/>
              </a:ext>
            </a:extLst>
          </p:cNvPr>
          <p:cNvSpPr txBox="1"/>
          <p:nvPr/>
        </p:nvSpPr>
        <p:spPr>
          <a:xfrm>
            <a:off x="5167551" y="501171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ゲスト登録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A33A7B2-E7FB-0FB5-F9DE-43AB5C53EFC1}"/>
              </a:ext>
            </a:extLst>
          </p:cNvPr>
          <p:cNvSpPr/>
          <p:nvPr/>
        </p:nvSpPr>
        <p:spPr>
          <a:xfrm>
            <a:off x="6554456" y="4535424"/>
            <a:ext cx="1481328" cy="36576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B24FD8-DC1D-F82B-5A3A-FEB419AA0B1F}"/>
              </a:ext>
            </a:extLst>
          </p:cNvPr>
          <p:cNvSpPr txBox="1"/>
          <p:nvPr/>
        </p:nvSpPr>
        <p:spPr>
          <a:xfrm>
            <a:off x="6799631" y="501019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</a:t>
            </a:r>
          </a:p>
        </p:txBody>
      </p:sp>
    </p:spTree>
    <p:extLst>
      <p:ext uri="{BB962C8B-B14F-4D97-AF65-F5344CB8AC3E}">
        <p14:creationId xmlns:p14="http://schemas.microsoft.com/office/powerpoint/2010/main" val="405733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chemeClr val="tx2"/>
                </a:solidFill>
                <a:latin typeface="Verdana" pitchFamily="34" charset="0"/>
              </a:rPr>
              <a:t>新規登録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9793472E-5548-2734-6FF7-F18217CC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E6CFF3-C98A-4627-41BF-5AFD81310483}"/>
              </a:ext>
            </a:extLst>
          </p:cNvPr>
          <p:cNvSpPr/>
          <p:nvPr/>
        </p:nvSpPr>
        <p:spPr>
          <a:xfrm>
            <a:off x="6541297" y="5324094"/>
            <a:ext cx="1481328" cy="36576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486287-745A-ABAB-5DA6-F97F09FC15CA}"/>
              </a:ext>
            </a:extLst>
          </p:cNvPr>
          <p:cNvSpPr txBox="1"/>
          <p:nvPr/>
        </p:nvSpPr>
        <p:spPr>
          <a:xfrm>
            <a:off x="3946966" y="2972419"/>
            <a:ext cx="3113589" cy="369332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学籍番号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A47DD51-0AC8-1E67-8276-8E68A28AA59B}"/>
              </a:ext>
            </a:extLst>
          </p:cNvPr>
          <p:cNvSpPr txBox="1"/>
          <p:nvPr/>
        </p:nvSpPr>
        <p:spPr>
          <a:xfrm>
            <a:off x="3946966" y="3593469"/>
            <a:ext cx="3113590" cy="369332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氏名</a:t>
            </a:r>
            <a:r>
              <a:rPr kumimoji="1" lang="en-US" altLang="ja-JP" dirty="0"/>
              <a:t>(</a:t>
            </a:r>
            <a:r>
              <a:rPr kumimoji="1" lang="ja-JP" altLang="en-US"/>
              <a:t>漢字</a:t>
            </a:r>
            <a:r>
              <a:rPr kumimoji="1" lang="en-US" altLang="ja-JP" dirty="0"/>
              <a:t>+</a:t>
            </a:r>
            <a:r>
              <a:rPr kumimoji="1" lang="ja-JP" altLang="en-US"/>
              <a:t>ローマ字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20CAFEE-E2D9-9AEF-C503-1063E4598FA7}"/>
              </a:ext>
            </a:extLst>
          </p:cNvPr>
          <p:cNvSpPr txBox="1"/>
          <p:nvPr/>
        </p:nvSpPr>
        <p:spPr>
          <a:xfrm>
            <a:off x="3946966" y="4204402"/>
            <a:ext cx="3113590" cy="369332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指導教員</a:t>
            </a:r>
            <a:r>
              <a:rPr kumimoji="1" lang="en-US" altLang="ja-JP" dirty="0"/>
              <a:t>(</a:t>
            </a:r>
            <a:r>
              <a:rPr kumimoji="1" lang="ja-JP" altLang="en-US"/>
              <a:t>漢字</a:t>
            </a:r>
            <a:r>
              <a:rPr kumimoji="1" lang="en-US" altLang="ja-JP" dirty="0"/>
              <a:t> + </a:t>
            </a:r>
            <a:r>
              <a:rPr kumimoji="1" lang="ja-JP" altLang="en-US"/>
              <a:t>ローマ字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BDD6ED3-A650-46FE-19EC-3AD142EAD128}"/>
              </a:ext>
            </a:extLst>
          </p:cNvPr>
          <p:cNvSpPr txBox="1"/>
          <p:nvPr/>
        </p:nvSpPr>
        <p:spPr>
          <a:xfrm>
            <a:off x="3946965" y="4798316"/>
            <a:ext cx="3113590" cy="369332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パスワード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2552312-3667-EA5B-D33E-A7CE5FAEFD18}"/>
              </a:ext>
            </a:extLst>
          </p:cNvPr>
          <p:cNvSpPr txBox="1"/>
          <p:nvPr/>
        </p:nvSpPr>
        <p:spPr>
          <a:xfrm>
            <a:off x="6727963" y="57855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新規登録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C0F2401-E7AB-B127-BC88-725AA7B01E36}"/>
              </a:ext>
            </a:extLst>
          </p:cNvPr>
          <p:cNvSpPr txBox="1"/>
          <p:nvPr/>
        </p:nvSpPr>
        <p:spPr>
          <a:xfrm>
            <a:off x="685799" y="6016513"/>
            <a:ext cx="4252975" cy="646331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再登録できませんので，</a:t>
            </a:r>
            <a:endParaRPr kumimoji="1" lang="en-US" altLang="ja-JP" dirty="0"/>
          </a:p>
          <a:p>
            <a:pPr algn="ctr"/>
            <a:r>
              <a:rPr kumimoji="1" lang="ja-JP" altLang="en-US"/>
              <a:t>パスワードは忘れないでください．</a:t>
            </a:r>
          </a:p>
        </p:txBody>
      </p:sp>
    </p:spTree>
    <p:extLst>
      <p:ext uri="{BB962C8B-B14F-4D97-AF65-F5344CB8AC3E}">
        <p14:creationId xmlns:p14="http://schemas.microsoft.com/office/powerpoint/2010/main" val="117413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chemeClr val="tx2"/>
                </a:solidFill>
                <a:latin typeface="Verdana" pitchFamily="34" charset="0"/>
              </a:rPr>
              <a:t>ゲスト登録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4B9BB5E-04AF-C7FC-1965-1F9908432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349260"/>
            <a:ext cx="7772400" cy="4857750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E6CFF3-C98A-4627-41BF-5AFD81310483}"/>
              </a:ext>
            </a:extLst>
          </p:cNvPr>
          <p:cNvSpPr/>
          <p:nvPr/>
        </p:nvSpPr>
        <p:spPr>
          <a:xfrm>
            <a:off x="6541296" y="5354906"/>
            <a:ext cx="1481328" cy="36576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486287-745A-ABAB-5DA6-F97F09FC15CA}"/>
              </a:ext>
            </a:extLst>
          </p:cNvPr>
          <p:cNvSpPr txBox="1"/>
          <p:nvPr/>
        </p:nvSpPr>
        <p:spPr>
          <a:xfrm>
            <a:off x="3946966" y="2972419"/>
            <a:ext cx="3113589" cy="369332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学籍番号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A47DD51-0AC8-1E67-8276-8E68A28AA59B}"/>
              </a:ext>
            </a:extLst>
          </p:cNvPr>
          <p:cNvSpPr txBox="1"/>
          <p:nvPr/>
        </p:nvSpPr>
        <p:spPr>
          <a:xfrm>
            <a:off x="3946966" y="3593469"/>
            <a:ext cx="3113590" cy="369332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氏名</a:t>
            </a:r>
            <a:r>
              <a:rPr kumimoji="1" lang="en-US" altLang="ja-JP" dirty="0"/>
              <a:t>(</a:t>
            </a:r>
            <a:r>
              <a:rPr kumimoji="1" lang="ja-JP" altLang="en-US"/>
              <a:t>漢字</a:t>
            </a:r>
            <a:r>
              <a:rPr kumimoji="1" lang="en-US" altLang="ja-JP" dirty="0"/>
              <a:t>+</a:t>
            </a:r>
            <a:r>
              <a:rPr kumimoji="1" lang="ja-JP" altLang="en-US"/>
              <a:t>ローマ字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20CAFEE-E2D9-9AEF-C503-1063E4598FA7}"/>
              </a:ext>
            </a:extLst>
          </p:cNvPr>
          <p:cNvSpPr txBox="1"/>
          <p:nvPr/>
        </p:nvSpPr>
        <p:spPr>
          <a:xfrm>
            <a:off x="3946966" y="4204402"/>
            <a:ext cx="3113590" cy="369332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訪問先</a:t>
            </a:r>
            <a:r>
              <a:rPr kumimoji="1" lang="en-US" altLang="ja-JP" dirty="0"/>
              <a:t>(</a:t>
            </a:r>
            <a:r>
              <a:rPr kumimoji="1" lang="ja-JP" altLang="en-US"/>
              <a:t>漢字</a:t>
            </a:r>
            <a:r>
              <a:rPr kumimoji="1" lang="en-US" altLang="ja-JP" dirty="0"/>
              <a:t> + </a:t>
            </a:r>
            <a:r>
              <a:rPr kumimoji="1" lang="ja-JP" altLang="en-US"/>
              <a:t>ローマ字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BDD6ED3-A650-46FE-19EC-3AD142EAD128}"/>
              </a:ext>
            </a:extLst>
          </p:cNvPr>
          <p:cNvSpPr txBox="1"/>
          <p:nvPr/>
        </p:nvSpPr>
        <p:spPr>
          <a:xfrm>
            <a:off x="3946965" y="4798316"/>
            <a:ext cx="3113590" cy="369332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パスワード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32D875F-0E70-D88F-771A-7D0BCD1682FB}"/>
              </a:ext>
            </a:extLst>
          </p:cNvPr>
          <p:cNvSpPr txBox="1"/>
          <p:nvPr/>
        </p:nvSpPr>
        <p:spPr>
          <a:xfrm>
            <a:off x="6727963" y="57855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新規登録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76F724A-79EF-4D6E-708E-701490E3C022}"/>
              </a:ext>
            </a:extLst>
          </p:cNvPr>
          <p:cNvSpPr txBox="1"/>
          <p:nvPr/>
        </p:nvSpPr>
        <p:spPr>
          <a:xfrm>
            <a:off x="5088654" y="579129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</p:spTree>
    <p:extLst>
      <p:ext uri="{BB962C8B-B14F-4D97-AF65-F5344CB8AC3E}">
        <p14:creationId xmlns:p14="http://schemas.microsoft.com/office/powerpoint/2010/main" val="187758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chemeClr val="tx2"/>
                </a:solidFill>
                <a:latin typeface="Verdana" pitchFamily="34" charset="0"/>
              </a:rPr>
              <a:t>登録情報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74CAA5BE-FAF3-9864-6716-E6ED2E2E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934FC0-6FC2-5EA3-EEB3-FE6A60B2F2CA}"/>
              </a:ext>
            </a:extLst>
          </p:cNvPr>
          <p:cNvSpPr/>
          <p:nvPr/>
        </p:nvSpPr>
        <p:spPr>
          <a:xfrm>
            <a:off x="5113534" y="4146458"/>
            <a:ext cx="1662821" cy="36576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4C6E52-7912-7F69-EF57-1DB3303C6D35}"/>
              </a:ext>
            </a:extLst>
          </p:cNvPr>
          <p:cNvSpPr txBox="1"/>
          <p:nvPr/>
        </p:nvSpPr>
        <p:spPr>
          <a:xfrm>
            <a:off x="5206029" y="4565357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CFC42C-DDD0-06FF-EE8C-12B9C6C54737}"/>
              </a:ext>
            </a:extLst>
          </p:cNvPr>
          <p:cNvSpPr txBox="1"/>
          <p:nvPr/>
        </p:nvSpPr>
        <p:spPr>
          <a:xfrm>
            <a:off x="1925280" y="5488543"/>
            <a:ext cx="529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/>
              <a:t>この画面に遷移しない場合，登録できていません．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FF641B1-476D-3AA2-69DD-952F91A07506}"/>
              </a:ext>
            </a:extLst>
          </p:cNvPr>
          <p:cNvSpPr/>
          <p:nvPr/>
        </p:nvSpPr>
        <p:spPr>
          <a:xfrm>
            <a:off x="6776355" y="4144672"/>
            <a:ext cx="1662821" cy="36576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143E5B-7AEB-282B-EADC-BD452999B77B}"/>
              </a:ext>
            </a:extLst>
          </p:cNvPr>
          <p:cNvSpPr txBox="1"/>
          <p:nvPr/>
        </p:nvSpPr>
        <p:spPr>
          <a:xfrm>
            <a:off x="6822935" y="45653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新規登録画面</a:t>
            </a:r>
          </a:p>
        </p:txBody>
      </p:sp>
    </p:spTree>
    <p:extLst>
      <p:ext uri="{BB962C8B-B14F-4D97-AF65-F5344CB8AC3E}">
        <p14:creationId xmlns:p14="http://schemas.microsoft.com/office/powerpoint/2010/main" val="183892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ログイン画面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91223D2B-6590-F2F6-1FE2-860E8BF45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00125"/>
            <a:ext cx="7772400" cy="48577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7360AD7-0653-130A-629A-8EE7E9273298}"/>
              </a:ext>
            </a:extLst>
          </p:cNvPr>
          <p:cNvSpPr/>
          <p:nvPr/>
        </p:nvSpPr>
        <p:spPr>
          <a:xfrm>
            <a:off x="6541296" y="4528227"/>
            <a:ext cx="1481328" cy="365760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E4FE819-115B-892B-8A7E-30D765479AAD}"/>
              </a:ext>
            </a:extLst>
          </p:cNvPr>
          <p:cNvSpPr txBox="1"/>
          <p:nvPr/>
        </p:nvSpPr>
        <p:spPr>
          <a:xfrm>
            <a:off x="3932678" y="3429000"/>
            <a:ext cx="3113589" cy="369332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ID(</a:t>
            </a:r>
            <a:r>
              <a:rPr kumimoji="1" lang="ja-JP" altLang="en-US"/>
              <a:t>学籍番号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87C71A-AB9D-AD0D-39BF-A9768FF1B002}"/>
              </a:ext>
            </a:extLst>
          </p:cNvPr>
          <p:cNvSpPr txBox="1"/>
          <p:nvPr/>
        </p:nvSpPr>
        <p:spPr>
          <a:xfrm>
            <a:off x="3932677" y="4026061"/>
            <a:ext cx="3113589" cy="369332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パスワード</a:t>
            </a:r>
          </a:p>
        </p:txBody>
      </p:sp>
    </p:spTree>
    <p:extLst>
      <p:ext uri="{BB962C8B-B14F-4D97-AF65-F5344CB8AC3E}">
        <p14:creationId xmlns:p14="http://schemas.microsoft.com/office/powerpoint/2010/main" val="264511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9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ホーム画面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B0C9495-40D3-AC87-4BD4-F66F4AF6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9" y="748645"/>
            <a:ext cx="7770240" cy="4856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FF8475-E2D3-EA49-2A70-88E40C65A7A1}"/>
              </a:ext>
            </a:extLst>
          </p:cNvPr>
          <p:cNvSpPr/>
          <p:nvPr/>
        </p:nvSpPr>
        <p:spPr>
          <a:xfrm>
            <a:off x="1754983" y="3652421"/>
            <a:ext cx="2831304" cy="598945"/>
          </a:xfrm>
          <a:prstGeom prst="rect">
            <a:avLst/>
          </a:prstGeom>
          <a:noFill/>
          <a:ln w="5715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">
            <a:extLst>
              <a:ext uri="{FF2B5EF4-FFF2-40B4-BE49-F238E27FC236}">
                <a16:creationId xmlns:a16="http://schemas.microsoft.com/office/drawing/2014/main" id="{AC6A0BD2-83E6-7B56-4F0C-C3F5B86BD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38174"/>
              </p:ext>
            </p:extLst>
          </p:nvPr>
        </p:nvGraphicFramePr>
        <p:xfrm>
          <a:off x="1674439" y="4876800"/>
          <a:ext cx="5795120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45928">
                  <a:extLst>
                    <a:ext uri="{9D8B030D-6E8A-4147-A177-3AD203B41FA5}">
                      <a16:colId xmlns:a16="http://schemas.microsoft.com/office/drawing/2014/main" val="3376582881"/>
                    </a:ext>
                  </a:extLst>
                </a:gridCol>
                <a:gridCol w="1372382">
                  <a:extLst>
                    <a:ext uri="{9D8B030D-6E8A-4147-A177-3AD203B41FA5}">
                      <a16:colId xmlns:a16="http://schemas.microsoft.com/office/drawing/2014/main" val="1911617041"/>
                    </a:ext>
                  </a:extLst>
                </a:gridCol>
                <a:gridCol w="1562990">
                  <a:extLst>
                    <a:ext uri="{9D8B030D-6E8A-4147-A177-3AD203B41FA5}">
                      <a16:colId xmlns:a16="http://schemas.microsoft.com/office/drawing/2014/main" val="1986493461"/>
                    </a:ext>
                  </a:extLst>
                </a:gridCol>
                <a:gridCol w="1613820">
                  <a:extLst>
                    <a:ext uri="{9D8B030D-6E8A-4147-A177-3AD203B41FA5}">
                      <a16:colId xmlns:a16="http://schemas.microsoft.com/office/drawing/2014/main" val="3844763551"/>
                    </a:ext>
                  </a:extLst>
                </a:gridCol>
              </a:tblGrid>
              <a:tr h="3693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権限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>
                          <a:solidFill>
                            <a:schemeClr val="bg1"/>
                          </a:solidFill>
                        </a:rPr>
                        <a:t>管理者</a:t>
                      </a:r>
                      <a:endParaRPr kumimoji="1" lang="ja-JP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>
                          <a:solidFill>
                            <a:schemeClr val="bg1"/>
                          </a:solidFill>
                        </a:rPr>
                        <a:t>関係者</a:t>
                      </a:r>
                      <a:endParaRPr kumimoji="1" lang="ja-JP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>
                          <a:solidFill>
                            <a:schemeClr val="bg1"/>
                          </a:solidFill>
                        </a:rPr>
                        <a:t>関係者以外</a:t>
                      </a:r>
                      <a:endParaRPr kumimoji="1" lang="ja-JP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1162"/>
                  </a:ext>
                </a:extLst>
              </a:tr>
              <a:tr h="3693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</a:rPr>
                        <a:t>RECORD</a:t>
                      </a:r>
                      <a:endParaRPr kumimoji="1" lang="ja-JP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○</a:t>
                      </a:r>
                      <a:endParaRPr kumimoji="1" lang="ja-JP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○</a:t>
                      </a:r>
                      <a:endPara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/>
                        <a:t>○</a:t>
                      </a:r>
                      <a:endParaRPr kumimoji="1" lang="ja-JP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183638"/>
                  </a:ext>
                </a:extLst>
              </a:tr>
              <a:tr h="3693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</a:rPr>
                        <a:t>SEARCH</a:t>
                      </a:r>
                      <a:endParaRPr kumimoji="1" lang="ja-JP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/>
                        <a:t>○</a:t>
                      </a:r>
                      <a:endParaRPr kumimoji="1" lang="ja-JP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○</a:t>
                      </a:r>
                      <a:endPara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×</a:t>
                      </a:r>
                      <a:endParaRPr kumimoji="1" lang="ja-JP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03761"/>
                  </a:ext>
                </a:extLst>
              </a:tr>
              <a:tr h="3693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</a:rPr>
                        <a:t>VIEW</a:t>
                      </a:r>
                      <a:endParaRPr kumimoji="1" lang="ja-JP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○</a:t>
                      </a:r>
                      <a:endPara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○</a:t>
                      </a:r>
                      <a:endPara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×</a:t>
                      </a:r>
                      <a:endParaRPr kumimoji="1" lang="ja-JP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46228"/>
                  </a:ext>
                </a:extLst>
              </a:tr>
              <a:tr h="3693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</a:rPr>
                        <a:t>LOG</a:t>
                      </a:r>
                      <a:endParaRPr kumimoji="1" lang="ja-JP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○</a:t>
                      </a:r>
                      <a:endPara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×</a:t>
                      </a:r>
                      <a:endParaRPr kumimoji="1" lang="ja-JP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×</a:t>
                      </a:r>
                      <a:endParaRPr kumimoji="1" lang="ja-JP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92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30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{DC8F35D1-E404-D442-AF2A-52B4D421E384}tf16401378</Template>
  <TotalTime>36978</TotalTime>
  <Words>1832</Words>
  <Application>Microsoft Macintosh PowerPoint</Application>
  <PresentationFormat>画面に合わせる (4:3)</PresentationFormat>
  <Paragraphs>230</Paragraphs>
  <Slides>23</Slides>
  <Notes>21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MS Gothic</vt:lpstr>
      <vt:lpstr>游ゴシック</vt:lpstr>
      <vt:lpstr>Arial</vt:lpstr>
      <vt:lpstr>Calibri</vt:lpstr>
      <vt:lpstr>Garamond</vt:lpstr>
      <vt:lpstr>Times New Roman</vt:lpstr>
      <vt:lpstr>Verdana</vt:lpstr>
      <vt:lpstr>Office テーマ</vt:lpstr>
      <vt:lpstr>CPS入退室管理システム 通称：CPAS</vt:lpstr>
      <vt:lpstr>CPAS記録してね ※ CPAS - 在席管理システム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19238901 明石　華実</cp:lastModifiedBy>
  <cp:revision>108</cp:revision>
  <dcterms:created xsi:type="dcterms:W3CDTF">2021-11-05T11:24:13Z</dcterms:created>
  <dcterms:modified xsi:type="dcterms:W3CDTF">2022-09-20T04:19:02Z</dcterms:modified>
</cp:coreProperties>
</file>